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Lst>
  <p:sldSz cx="51206400" cy="28803600"/>
  <p:notesSz cx="6881813" cy="9296400"/>
  <p:embeddedFontLst>
    <p:embeddedFont>
      <p:font typeface="Arial Narrow" panose="020B0606020202030204" pitchFamily="34" charset="0"/>
      <p:regular r:id="rId3"/>
      <p:bold r:id="rId4"/>
      <p:italic r:id="rId5"/>
      <p:boldItalic r:id="rId6"/>
    </p:embeddedFont>
    <p:embeddedFont>
      <p:font typeface="Open Sans" panose="020B0604020202020204" charset="0"/>
      <p:regular r:id="rId7"/>
      <p:bold r:id="rId8"/>
      <p:italic r:id="rId9"/>
      <p:boldItalic r:id="rId10"/>
    </p:embeddedFont>
    <p:embeddedFont>
      <p:font typeface="ＭＳ Ｐゴシック" panose="020B0600070205080204" pitchFamily="34" charset="-128"/>
      <p:regular r:id="rId11"/>
    </p:embeddedFont>
  </p:embeddedFontLst>
  <p:custDataLst>
    <p:tags r:id="rId12"/>
  </p:custDataLst>
  <p:defaultTextStyle>
    <a:defPPr>
      <a:defRPr lang="en-US"/>
    </a:defPPr>
    <a:lvl1pPr algn="l" rtl="0" fontAlgn="base">
      <a:spcBef>
        <a:spcPct val="0"/>
      </a:spcBef>
      <a:spcAft>
        <a:spcPct val="0"/>
      </a:spcAft>
      <a:defRPr sz="3500" kern="1200">
        <a:solidFill>
          <a:schemeClr val="tx1"/>
        </a:solidFill>
        <a:latin typeface="Arial"/>
        <a:ea typeface="+mn-ea"/>
        <a:cs typeface="+mn-cs"/>
      </a:defRPr>
    </a:lvl1pPr>
    <a:lvl2pPr marL="457200" algn="l" rtl="0" fontAlgn="base">
      <a:spcBef>
        <a:spcPct val="0"/>
      </a:spcBef>
      <a:spcAft>
        <a:spcPct val="0"/>
      </a:spcAft>
      <a:defRPr sz="3500" kern="1200">
        <a:solidFill>
          <a:schemeClr val="tx1"/>
        </a:solidFill>
        <a:latin typeface="Arial"/>
        <a:ea typeface="+mn-ea"/>
        <a:cs typeface="+mn-cs"/>
      </a:defRPr>
    </a:lvl2pPr>
    <a:lvl3pPr marL="914400" algn="l" rtl="0" fontAlgn="base">
      <a:spcBef>
        <a:spcPct val="0"/>
      </a:spcBef>
      <a:spcAft>
        <a:spcPct val="0"/>
      </a:spcAft>
      <a:defRPr sz="3500" kern="1200">
        <a:solidFill>
          <a:schemeClr val="tx1"/>
        </a:solidFill>
        <a:latin typeface="Arial"/>
        <a:ea typeface="+mn-ea"/>
        <a:cs typeface="+mn-cs"/>
      </a:defRPr>
    </a:lvl3pPr>
    <a:lvl4pPr marL="1371600" algn="l" rtl="0" fontAlgn="base">
      <a:spcBef>
        <a:spcPct val="0"/>
      </a:spcBef>
      <a:spcAft>
        <a:spcPct val="0"/>
      </a:spcAft>
      <a:defRPr sz="3500" kern="1200">
        <a:solidFill>
          <a:schemeClr val="tx1"/>
        </a:solidFill>
        <a:latin typeface="Arial"/>
        <a:ea typeface="+mn-ea"/>
        <a:cs typeface="+mn-cs"/>
      </a:defRPr>
    </a:lvl4pPr>
    <a:lvl5pPr marL="1828800" algn="l" rtl="0" fontAlgn="base">
      <a:spcBef>
        <a:spcPct val="0"/>
      </a:spcBef>
      <a:spcAft>
        <a:spcPct val="0"/>
      </a:spcAft>
      <a:defRPr sz="3500" kern="1200">
        <a:solidFill>
          <a:schemeClr val="tx1"/>
        </a:solidFill>
        <a:latin typeface="Arial"/>
        <a:ea typeface="+mn-ea"/>
        <a:cs typeface="+mn-cs"/>
      </a:defRPr>
    </a:lvl5pPr>
    <a:lvl6pPr marL="2286000" algn="l" defTabSz="914400" rtl="0" eaLnBrk="1" latinLnBrk="0" hangingPunct="1">
      <a:defRPr sz="3500" kern="1200">
        <a:solidFill>
          <a:schemeClr val="tx1"/>
        </a:solidFill>
        <a:latin typeface="Arial"/>
        <a:ea typeface="+mn-ea"/>
        <a:cs typeface="+mn-cs"/>
      </a:defRPr>
    </a:lvl6pPr>
    <a:lvl7pPr marL="2743200" algn="l" defTabSz="914400" rtl="0" eaLnBrk="1" latinLnBrk="0" hangingPunct="1">
      <a:defRPr sz="3500" kern="1200">
        <a:solidFill>
          <a:schemeClr val="tx1"/>
        </a:solidFill>
        <a:latin typeface="Arial"/>
        <a:ea typeface="+mn-ea"/>
        <a:cs typeface="+mn-cs"/>
      </a:defRPr>
    </a:lvl7pPr>
    <a:lvl8pPr marL="3200400" algn="l" defTabSz="914400" rtl="0" eaLnBrk="1" latinLnBrk="0" hangingPunct="1">
      <a:defRPr sz="3500" kern="1200">
        <a:solidFill>
          <a:schemeClr val="tx1"/>
        </a:solidFill>
        <a:latin typeface="Arial"/>
        <a:ea typeface="+mn-ea"/>
        <a:cs typeface="+mn-cs"/>
      </a:defRPr>
    </a:lvl8pPr>
    <a:lvl9pPr marL="3657600" algn="l" defTabSz="914400" rtl="0" eaLnBrk="1" latinLnBrk="0" hangingPunct="1">
      <a:defRPr sz="3500" kern="1200">
        <a:solidFill>
          <a:schemeClr val="tx1"/>
        </a:solidFill>
        <a:latin typeface="Arial"/>
        <a:ea typeface="+mn-ea"/>
        <a:cs typeface="+mn-cs"/>
      </a:defRPr>
    </a:lvl9pPr>
  </p:defaultTextStyle>
  <p:extLst>
    <p:ext uri="{EFAFB233-063F-42B5-8137-9DF3F51BA10A}">
      <p15:sldGuideLst xmlns:p15="http://schemas.microsoft.com/office/powerpoint/2012/main">
        <p15:guide id="1" orient="horz" pos="9072" userDrawn="1">
          <p15:clr>
            <a:srgbClr val="A4A3A4"/>
          </p15:clr>
        </p15:guide>
        <p15:guide id="2" pos="161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EBEBEB"/>
    <a:srgbClr val="E9E9E9"/>
    <a:srgbClr val="DFDFDF"/>
    <a:srgbClr val="416D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76" autoAdjust="0"/>
    <p:restoredTop sz="94660"/>
  </p:normalViewPr>
  <p:slideViewPr>
    <p:cSldViewPr>
      <p:cViewPr varScale="1">
        <p:scale>
          <a:sx n="23" d="100"/>
          <a:sy n="23" d="100"/>
        </p:scale>
        <p:origin x="566" y="34"/>
      </p:cViewPr>
      <p:guideLst>
        <p:guide orient="horz" pos="9072"/>
        <p:guide pos="16128"/>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6.fntdata"/><Relationship Id="rId13" Type="http://schemas.openxmlformats.org/officeDocument/2006/relationships/presProps" Target="presProps.xml"/><Relationship Id="rId3" Type="http://schemas.openxmlformats.org/officeDocument/2006/relationships/font" Target="fonts/font1.fntdata"/><Relationship Id="rId7" Type="http://schemas.openxmlformats.org/officeDocument/2006/relationships/font" Target="fonts/font5.fntdata"/><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4.fntdata"/><Relationship Id="rId11" Type="http://schemas.openxmlformats.org/officeDocument/2006/relationships/font" Target="fonts/font9.fntdata"/><Relationship Id="rId5" Type="http://schemas.openxmlformats.org/officeDocument/2006/relationships/font" Target="fonts/font3.fntdata"/><Relationship Id="rId15" Type="http://schemas.openxmlformats.org/officeDocument/2006/relationships/theme" Target="theme/theme1.xml"/><Relationship Id="rId10" Type="http://schemas.openxmlformats.org/officeDocument/2006/relationships/font" Target="fonts/font8.fntdata"/><Relationship Id="rId4" Type="http://schemas.openxmlformats.org/officeDocument/2006/relationships/font" Target="fonts/font2.fntdata"/><Relationship Id="rId9" Type="http://schemas.openxmlformats.org/officeDocument/2006/relationships/font" Target="fonts/font7.fntdata"/><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39989" y="8947997"/>
            <a:ext cx="43526429" cy="6173689"/>
          </a:xfrm>
        </p:spPr>
        <p:txBody>
          <a:bodyPr/>
          <a:lstStyle>
            <a:defPPr>
              <a:defRPr kern="1200"/>
            </a:defPPr>
          </a:lstStyle>
          <a:p>
            <a:r>
              <a:rPr lang="en-US"/>
              <a:t>Click to edit Master title style</a:t>
            </a:r>
          </a:p>
        </p:txBody>
      </p:sp>
      <p:sp>
        <p:nvSpPr>
          <p:cNvPr id="3" name="Subtitle 2"/>
          <p:cNvSpPr>
            <a:spLocks noGrp="1"/>
          </p:cNvSpPr>
          <p:nvPr>
            <p:ph type="subTitle" idx="1"/>
          </p:nvPr>
        </p:nvSpPr>
        <p:spPr>
          <a:xfrm>
            <a:off x="7679973" y="16321835"/>
            <a:ext cx="35846454" cy="7361337"/>
          </a:xfrm>
        </p:spPr>
        <p:txBody>
          <a:bodyPr/>
          <a:lstStyle>
            <a:defPPr>
              <a:defRPr kern="1200"/>
            </a:defPPr>
            <a:lvl1pPr marL="0" indent="0" algn="ctr">
              <a:buNone/>
              <a:defRPr/>
            </a:lvl1pPr>
            <a:lvl2pPr marL="400058" indent="0" algn="ctr">
              <a:buNone/>
              <a:defRPr/>
            </a:lvl2pPr>
            <a:lvl3pPr marL="800119" indent="0" algn="ctr">
              <a:buNone/>
              <a:defRPr/>
            </a:lvl3pPr>
            <a:lvl4pPr marL="1200177" indent="0" algn="ctr">
              <a:buNone/>
              <a:defRPr/>
            </a:lvl4pPr>
            <a:lvl5pPr marL="1600239" indent="0" algn="ctr">
              <a:buNone/>
              <a:defRPr/>
            </a:lvl5pPr>
            <a:lvl6pPr marL="2000297" indent="0" algn="ctr">
              <a:buNone/>
              <a:defRPr/>
            </a:lvl6pPr>
            <a:lvl7pPr marL="2400357" indent="0" algn="ctr">
              <a:buNone/>
              <a:defRPr/>
            </a:lvl7pPr>
            <a:lvl8pPr marL="2800416" indent="0" algn="ctr">
              <a:buNone/>
              <a:defRPr/>
            </a:lvl8pPr>
            <a:lvl9pPr marL="3200474"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5"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6" name="Rectangle 6"/>
          <p:cNvSpPr>
            <a:spLocks noGrp="1" noChangeArrowheads="1"/>
          </p:cNvSpPr>
          <p:nvPr>
            <p:ph type="sldNum" sz="quarter" idx="12"/>
          </p:nvPr>
        </p:nvSpPr>
        <p:spPr/>
        <p:txBody>
          <a:bodyPr/>
          <a:lstStyle>
            <a:defPPr>
              <a:defRPr kern="1200"/>
            </a:defPPr>
            <a:lvl1pPr>
              <a:defRPr/>
            </a:lvl1pPr>
          </a:lstStyle>
          <a:p>
            <a:pPr>
              <a:defRPr/>
            </a:pPr>
            <a:fld id="{992635E1-84E5-4F13-B43E-37D2FAED0D2C}" type="slidenum">
              <a:rPr lang="en-US"/>
              <a:pPr>
                <a:defRPr/>
              </a:pPr>
              <a:t>‹#›</a:t>
            </a:fld>
            <a:endParaRPr lang="en-US"/>
          </a:p>
        </p:txBody>
      </p:sp>
    </p:spTree>
    <p:extLst>
      <p:ext uri="{BB962C8B-B14F-4D97-AF65-F5344CB8AC3E}">
        <p14:creationId xmlns:p14="http://schemas.microsoft.com/office/powerpoint/2010/main" val="2451750255"/>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defRPr kern="1200"/>
            </a:defPPr>
          </a:lstStyle>
          <a:p>
            <a:r>
              <a:rPr lang="en-US"/>
              <a:t>Click to edit Master title style</a:t>
            </a:r>
          </a:p>
        </p:txBody>
      </p:sp>
      <p:sp>
        <p:nvSpPr>
          <p:cNvPr id="3" name="Vertical Text Placeholder 2"/>
          <p:cNvSpPr>
            <a:spLocks noGrp="1"/>
          </p:cNvSpPr>
          <p:nvPr>
            <p:ph type="body" orient="vert" idx="1"/>
          </p:nvPr>
        </p:nvSpPr>
        <p:spPr/>
        <p:txBody>
          <a:bodyPr vert="eaVert"/>
          <a:lstStyle>
            <a:defPPr>
              <a:defRPr kern="1200"/>
            </a:def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5"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6" name="Rectangle 6"/>
          <p:cNvSpPr>
            <a:spLocks noGrp="1" noChangeArrowheads="1"/>
          </p:cNvSpPr>
          <p:nvPr>
            <p:ph type="sldNum" sz="quarter" idx="12"/>
          </p:nvPr>
        </p:nvSpPr>
        <p:spPr/>
        <p:txBody>
          <a:bodyPr/>
          <a:lstStyle>
            <a:defPPr>
              <a:defRPr kern="1200"/>
            </a:defPPr>
            <a:lvl1pPr>
              <a:defRPr/>
            </a:lvl1pPr>
          </a:lstStyle>
          <a:p>
            <a:pPr>
              <a:defRPr/>
            </a:pPr>
            <a:fld id="{960A6F3F-9C8B-44CE-BED2-1CF41933011C}" type="slidenum">
              <a:rPr lang="en-US"/>
              <a:pPr>
                <a:defRPr/>
              </a:pPr>
              <a:t>‹#›</a:t>
            </a:fld>
            <a:endParaRPr lang="en-US"/>
          </a:p>
        </p:txBody>
      </p:sp>
    </p:spTree>
    <p:extLst>
      <p:ext uri="{BB962C8B-B14F-4D97-AF65-F5344CB8AC3E}">
        <p14:creationId xmlns:p14="http://schemas.microsoft.com/office/powerpoint/2010/main" val="137954660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125631" y="1153269"/>
            <a:ext cx="11522428" cy="24577030"/>
          </a:xfrm>
        </p:spPr>
        <p:txBody>
          <a:bodyPr vert="eaVert"/>
          <a:lstStyle>
            <a:defPPr>
              <a:defRPr kern="1200"/>
            </a:defPPr>
          </a:lstStyle>
          <a:p>
            <a:r>
              <a:rPr lang="en-US"/>
              <a:t>Click to edit Master title style</a:t>
            </a:r>
          </a:p>
        </p:txBody>
      </p:sp>
      <p:sp>
        <p:nvSpPr>
          <p:cNvPr id="3" name="Vertical Text Placeholder 2"/>
          <p:cNvSpPr>
            <a:spLocks noGrp="1"/>
          </p:cNvSpPr>
          <p:nvPr>
            <p:ph type="body" orient="vert" idx="1"/>
          </p:nvPr>
        </p:nvSpPr>
        <p:spPr>
          <a:xfrm>
            <a:off x="2558347" y="1153269"/>
            <a:ext cx="34330217" cy="24577030"/>
          </a:xfrm>
        </p:spPr>
        <p:txBody>
          <a:bodyPr vert="eaVert"/>
          <a:lstStyle>
            <a:defPPr>
              <a:defRPr kern="1200"/>
            </a:def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5"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6" name="Rectangle 6"/>
          <p:cNvSpPr>
            <a:spLocks noGrp="1" noChangeArrowheads="1"/>
          </p:cNvSpPr>
          <p:nvPr>
            <p:ph type="sldNum" sz="quarter" idx="12"/>
          </p:nvPr>
        </p:nvSpPr>
        <p:spPr/>
        <p:txBody>
          <a:bodyPr/>
          <a:lstStyle>
            <a:defPPr>
              <a:defRPr kern="1200"/>
            </a:defPPr>
            <a:lvl1pPr>
              <a:defRPr/>
            </a:lvl1pPr>
          </a:lstStyle>
          <a:p>
            <a:pPr>
              <a:defRPr/>
            </a:pPr>
            <a:fld id="{936F67EB-EDCF-4E87-986D-D9362CB4B02A}" type="slidenum">
              <a:rPr lang="en-US"/>
              <a:pPr>
                <a:defRPr/>
              </a:pPr>
              <a:t>‹#›</a:t>
            </a:fld>
            <a:endParaRPr lang="en-US"/>
          </a:p>
        </p:txBody>
      </p:sp>
    </p:spTree>
    <p:extLst>
      <p:ext uri="{BB962C8B-B14F-4D97-AF65-F5344CB8AC3E}">
        <p14:creationId xmlns:p14="http://schemas.microsoft.com/office/powerpoint/2010/main" val="54192778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defRPr kern="1200"/>
            </a:defPPr>
          </a:lstStyle>
          <a:p>
            <a:r>
              <a:rPr lang="en-US"/>
              <a:t>Click to edit Master title style</a:t>
            </a:r>
          </a:p>
        </p:txBody>
      </p:sp>
      <p:sp>
        <p:nvSpPr>
          <p:cNvPr id="3" name="Content Placeholder 2"/>
          <p:cNvSpPr>
            <a:spLocks noGrp="1"/>
          </p:cNvSpPr>
          <p:nvPr>
            <p:ph idx="1"/>
          </p:nvPr>
        </p:nvSpPr>
        <p:spPr/>
        <p:txBody>
          <a:bodyPr/>
          <a:lstStyle>
            <a:defPPr>
              <a:defRPr kern="1200"/>
            </a:def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5"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6" name="Rectangle 6"/>
          <p:cNvSpPr>
            <a:spLocks noGrp="1" noChangeArrowheads="1"/>
          </p:cNvSpPr>
          <p:nvPr>
            <p:ph type="sldNum" sz="quarter" idx="12"/>
          </p:nvPr>
        </p:nvSpPr>
        <p:spPr/>
        <p:txBody>
          <a:bodyPr/>
          <a:lstStyle>
            <a:defPPr>
              <a:defRPr kern="1200"/>
            </a:defPPr>
            <a:lvl1pPr>
              <a:defRPr/>
            </a:lvl1pPr>
          </a:lstStyle>
          <a:p>
            <a:pPr>
              <a:defRPr/>
            </a:pPr>
            <a:fld id="{DD3195DB-34A1-4119-A215-F62A5FE6440B}" type="slidenum">
              <a:rPr lang="en-US"/>
              <a:pPr>
                <a:defRPr/>
              </a:pPr>
              <a:t>‹#›</a:t>
            </a:fld>
            <a:endParaRPr lang="en-US"/>
          </a:p>
        </p:txBody>
      </p:sp>
    </p:spTree>
    <p:extLst>
      <p:ext uri="{BB962C8B-B14F-4D97-AF65-F5344CB8AC3E}">
        <p14:creationId xmlns:p14="http://schemas.microsoft.com/office/powerpoint/2010/main" val="115183394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44951" y="18508567"/>
            <a:ext cx="43526429" cy="5721549"/>
          </a:xfrm>
        </p:spPr>
        <p:txBody>
          <a:bodyPr anchor="t"/>
          <a:lstStyle>
            <a:defPPr>
              <a:defRPr kern="1200"/>
            </a:defPPr>
            <a:lvl1pPr algn="l">
              <a:defRPr sz="3500" b="1" cap="all"/>
            </a:lvl1pPr>
          </a:lstStyle>
          <a:p>
            <a:r>
              <a:rPr lang="en-US"/>
              <a:t>Click to edit Master title style</a:t>
            </a:r>
          </a:p>
        </p:txBody>
      </p:sp>
      <p:sp>
        <p:nvSpPr>
          <p:cNvPr id="3" name="Text Placeholder 2"/>
          <p:cNvSpPr>
            <a:spLocks noGrp="1"/>
          </p:cNvSpPr>
          <p:nvPr>
            <p:ph type="body" idx="1"/>
          </p:nvPr>
        </p:nvSpPr>
        <p:spPr>
          <a:xfrm>
            <a:off x="4044951" y="12207777"/>
            <a:ext cx="43526429" cy="6300788"/>
          </a:xfrm>
        </p:spPr>
        <p:txBody>
          <a:bodyPr anchor="b"/>
          <a:lstStyle>
            <a:defPPr>
              <a:defRPr kern="1200"/>
            </a:defPPr>
            <a:lvl1pPr marL="0" indent="0">
              <a:buNone/>
              <a:defRPr sz="1751"/>
            </a:lvl1pPr>
            <a:lvl2pPr marL="400058" indent="0">
              <a:buNone/>
              <a:defRPr sz="1575"/>
            </a:lvl2pPr>
            <a:lvl3pPr marL="800119" indent="0">
              <a:buNone/>
              <a:defRPr sz="1400"/>
            </a:lvl3pPr>
            <a:lvl4pPr marL="1200177" indent="0">
              <a:buNone/>
              <a:defRPr sz="1225"/>
            </a:lvl4pPr>
            <a:lvl5pPr marL="1600239" indent="0">
              <a:buNone/>
              <a:defRPr sz="1225"/>
            </a:lvl5pPr>
            <a:lvl6pPr marL="2000297" indent="0">
              <a:buNone/>
              <a:defRPr sz="1225"/>
            </a:lvl6pPr>
            <a:lvl7pPr marL="2400357" indent="0">
              <a:buNone/>
              <a:defRPr sz="1225"/>
            </a:lvl7pPr>
            <a:lvl8pPr marL="2800416" indent="0">
              <a:buNone/>
              <a:defRPr sz="1225"/>
            </a:lvl8pPr>
            <a:lvl9pPr marL="3200474" indent="0">
              <a:buNone/>
              <a:defRPr sz="1225"/>
            </a:lvl9pPr>
          </a:lstStyle>
          <a:p>
            <a:pPr lvl="0"/>
            <a:r>
              <a:rPr lang="en-US"/>
              <a:t>Click to edit Master text styles</a:t>
            </a:r>
          </a:p>
        </p:txBody>
      </p:sp>
      <p:sp>
        <p:nvSpPr>
          <p:cNvPr id="4"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5"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6" name="Rectangle 6"/>
          <p:cNvSpPr>
            <a:spLocks noGrp="1" noChangeArrowheads="1"/>
          </p:cNvSpPr>
          <p:nvPr>
            <p:ph type="sldNum" sz="quarter" idx="12"/>
          </p:nvPr>
        </p:nvSpPr>
        <p:spPr/>
        <p:txBody>
          <a:bodyPr/>
          <a:lstStyle>
            <a:defPPr>
              <a:defRPr kern="1200"/>
            </a:defPPr>
            <a:lvl1pPr>
              <a:defRPr/>
            </a:lvl1pPr>
          </a:lstStyle>
          <a:p>
            <a:pPr>
              <a:defRPr/>
            </a:pPr>
            <a:fld id="{90D09999-C139-4E94-B477-200ECFECFBA2}" type="slidenum">
              <a:rPr lang="en-US"/>
              <a:pPr>
                <a:defRPr/>
              </a:pPr>
              <a:t>‹#›</a:t>
            </a:fld>
            <a:endParaRPr lang="en-US"/>
          </a:p>
        </p:txBody>
      </p:sp>
    </p:spTree>
    <p:extLst>
      <p:ext uri="{BB962C8B-B14F-4D97-AF65-F5344CB8AC3E}">
        <p14:creationId xmlns:p14="http://schemas.microsoft.com/office/powerpoint/2010/main" val="59529933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defRPr kern="1200"/>
            </a:defPPr>
          </a:lstStyle>
          <a:p>
            <a:r>
              <a:rPr lang="en-US"/>
              <a:t>Click to edit Master title style</a:t>
            </a:r>
          </a:p>
        </p:txBody>
      </p:sp>
      <p:sp>
        <p:nvSpPr>
          <p:cNvPr id="3" name="Content Placeholder 2"/>
          <p:cNvSpPr>
            <a:spLocks noGrp="1"/>
          </p:cNvSpPr>
          <p:nvPr>
            <p:ph sz="half" idx="1"/>
          </p:nvPr>
        </p:nvSpPr>
        <p:spPr>
          <a:xfrm>
            <a:off x="2558347" y="6720635"/>
            <a:ext cx="22926321" cy="19009667"/>
          </a:xfrm>
        </p:spPr>
        <p:txBody>
          <a:bodyPr/>
          <a:lstStyle>
            <a:defPPr>
              <a:defRPr kern="1200"/>
            </a:defPPr>
            <a:lvl1pPr>
              <a:defRPr sz="2451"/>
            </a:lvl1pPr>
            <a:lvl2pPr>
              <a:defRPr sz="2100"/>
            </a:lvl2pPr>
            <a:lvl3pPr>
              <a:defRPr sz="1751"/>
            </a:lvl3pPr>
            <a:lvl4pPr>
              <a:defRPr sz="1575"/>
            </a:lvl4pPr>
            <a:lvl5pPr>
              <a:defRPr sz="1575"/>
            </a:lvl5pPr>
            <a:lvl6pPr>
              <a:defRPr sz="1575"/>
            </a:lvl6pPr>
            <a:lvl7pPr>
              <a:defRPr sz="1575"/>
            </a:lvl7pPr>
            <a:lvl8pPr>
              <a:defRPr sz="1575"/>
            </a:lvl8pPr>
            <a:lvl9pPr>
              <a:defRPr sz="15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5721733" y="6720635"/>
            <a:ext cx="22926321" cy="19009667"/>
          </a:xfrm>
        </p:spPr>
        <p:txBody>
          <a:bodyPr/>
          <a:lstStyle>
            <a:defPPr>
              <a:defRPr kern="1200"/>
            </a:defPPr>
            <a:lvl1pPr>
              <a:defRPr sz="2451"/>
            </a:lvl1pPr>
            <a:lvl2pPr>
              <a:defRPr sz="2100"/>
            </a:lvl2pPr>
            <a:lvl3pPr>
              <a:defRPr sz="1751"/>
            </a:lvl3pPr>
            <a:lvl4pPr>
              <a:defRPr sz="1575"/>
            </a:lvl4pPr>
            <a:lvl5pPr>
              <a:defRPr sz="1575"/>
            </a:lvl5pPr>
            <a:lvl6pPr>
              <a:defRPr sz="1575"/>
            </a:lvl6pPr>
            <a:lvl7pPr>
              <a:defRPr sz="1575"/>
            </a:lvl7pPr>
            <a:lvl8pPr>
              <a:defRPr sz="1575"/>
            </a:lvl8pPr>
            <a:lvl9pPr>
              <a:defRPr sz="15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6"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7" name="Rectangle 6"/>
          <p:cNvSpPr>
            <a:spLocks noGrp="1" noChangeArrowheads="1"/>
          </p:cNvSpPr>
          <p:nvPr>
            <p:ph type="sldNum" sz="quarter" idx="12"/>
          </p:nvPr>
        </p:nvSpPr>
        <p:spPr/>
        <p:txBody>
          <a:bodyPr/>
          <a:lstStyle>
            <a:defPPr>
              <a:defRPr kern="1200"/>
            </a:defPPr>
            <a:lvl1pPr>
              <a:defRPr/>
            </a:lvl1pPr>
          </a:lstStyle>
          <a:p>
            <a:pPr>
              <a:defRPr/>
            </a:pPr>
            <a:fld id="{5CC60876-B1C0-4410-8573-5412B519133D}" type="slidenum">
              <a:rPr lang="en-US"/>
              <a:pPr>
                <a:defRPr/>
              </a:pPr>
              <a:t>‹#›</a:t>
            </a:fld>
            <a:endParaRPr lang="en-US"/>
          </a:p>
        </p:txBody>
      </p:sp>
    </p:spTree>
    <p:extLst>
      <p:ext uri="{BB962C8B-B14F-4D97-AF65-F5344CB8AC3E}">
        <p14:creationId xmlns:p14="http://schemas.microsoft.com/office/powerpoint/2010/main" val="295881697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560818" y="1153269"/>
            <a:ext cx="46084771" cy="4800600"/>
          </a:xfrm>
        </p:spPr>
        <p:txBody>
          <a:bodyPr/>
          <a:lstStyle>
            <a:defPPr>
              <a:defRPr kern="1200"/>
            </a:defPPr>
            <a:lvl1pPr>
              <a:defRPr/>
            </a:lvl1pPr>
          </a:lstStyle>
          <a:p>
            <a:r>
              <a:rPr lang="en-US"/>
              <a:t>Click to edit Master title style</a:t>
            </a:r>
          </a:p>
        </p:txBody>
      </p:sp>
      <p:sp>
        <p:nvSpPr>
          <p:cNvPr id="3" name="Text Placeholder 2"/>
          <p:cNvSpPr>
            <a:spLocks noGrp="1"/>
          </p:cNvSpPr>
          <p:nvPr>
            <p:ph type="body" idx="1"/>
          </p:nvPr>
        </p:nvSpPr>
        <p:spPr>
          <a:xfrm>
            <a:off x="2560816" y="6447681"/>
            <a:ext cx="22625050" cy="2686794"/>
          </a:xfrm>
        </p:spPr>
        <p:txBody>
          <a:bodyPr anchor="b"/>
          <a:lstStyle>
            <a:defPPr>
              <a:defRPr kern="1200"/>
            </a:defPPr>
            <a:lvl1pPr marL="0" indent="0">
              <a:buNone/>
              <a:defRPr sz="2100" b="1"/>
            </a:lvl1pPr>
            <a:lvl2pPr marL="400058" indent="0">
              <a:buNone/>
              <a:defRPr sz="1751" b="1"/>
            </a:lvl2pPr>
            <a:lvl3pPr marL="800119" indent="0">
              <a:buNone/>
              <a:defRPr sz="1575" b="1"/>
            </a:lvl3pPr>
            <a:lvl4pPr marL="1200177" indent="0">
              <a:buNone/>
              <a:defRPr sz="1400" b="1"/>
            </a:lvl4pPr>
            <a:lvl5pPr marL="1600239" indent="0">
              <a:buNone/>
              <a:defRPr sz="1400" b="1"/>
            </a:lvl5pPr>
            <a:lvl6pPr marL="2000297" indent="0">
              <a:buNone/>
              <a:defRPr sz="1400" b="1"/>
            </a:lvl6pPr>
            <a:lvl7pPr marL="2400357" indent="0">
              <a:buNone/>
              <a:defRPr sz="1400" b="1"/>
            </a:lvl7pPr>
            <a:lvl8pPr marL="2800416" indent="0">
              <a:buNone/>
              <a:defRPr sz="1400" b="1"/>
            </a:lvl8pPr>
            <a:lvl9pPr marL="3200474" indent="0">
              <a:buNone/>
              <a:defRPr sz="1400" b="1"/>
            </a:lvl9pPr>
          </a:lstStyle>
          <a:p>
            <a:pPr lvl="0"/>
            <a:r>
              <a:rPr lang="en-US"/>
              <a:t>Click to edit Master text styles</a:t>
            </a:r>
          </a:p>
        </p:txBody>
      </p:sp>
      <p:sp>
        <p:nvSpPr>
          <p:cNvPr id="4" name="Content Placeholder 3"/>
          <p:cNvSpPr>
            <a:spLocks noGrp="1"/>
          </p:cNvSpPr>
          <p:nvPr>
            <p:ph sz="half" idx="2"/>
          </p:nvPr>
        </p:nvSpPr>
        <p:spPr>
          <a:xfrm>
            <a:off x="2560816" y="9134476"/>
            <a:ext cx="22625050" cy="16595824"/>
          </a:xfrm>
        </p:spPr>
        <p:txBody>
          <a:bodyPr/>
          <a:lstStyle>
            <a:defPPr>
              <a:defRPr kern="1200"/>
            </a:defPPr>
            <a:lvl1pPr>
              <a:defRPr sz="2100"/>
            </a:lvl1pPr>
            <a:lvl2pPr>
              <a:defRPr sz="1751"/>
            </a:lvl2pPr>
            <a:lvl3pPr>
              <a:defRPr sz="1575"/>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6013129" y="6447681"/>
            <a:ext cx="22632461" cy="2686794"/>
          </a:xfrm>
        </p:spPr>
        <p:txBody>
          <a:bodyPr anchor="b"/>
          <a:lstStyle>
            <a:defPPr>
              <a:defRPr kern="1200"/>
            </a:defPPr>
            <a:lvl1pPr marL="0" indent="0">
              <a:buNone/>
              <a:defRPr sz="2100" b="1"/>
            </a:lvl1pPr>
            <a:lvl2pPr marL="400058" indent="0">
              <a:buNone/>
              <a:defRPr sz="1751" b="1"/>
            </a:lvl2pPr>
            <a:lvl3pPr marL="800119" indent="0">
              <a:buNone/>
              <a:defRPr sz="1575" b="1"/>
            </a:lvl3pPr>
            <a:lvl4pPr marL="1200177" indent="0">
              <a:buNone/>
              <a:defRPr sz="1400" b="1"/>
            </a:lvl4pPr>
            <a:lvl5pPr marL="1600239" indent="0">
              <a:buNone/>
              <a:defRPr sz="1400" b="1"/>
            </a:lvl5pPr>
            <a:lvl6pPr marL="2000297" indent="0">
              <a:buNone/>
              <a:defRPr sz="1400" b="1"/>
            </a:lvl6pPr>
            <a:lvl7pPr marL="2400357" indent="0">
              <a:buNone/>
              <a:defRPr sz="1400" b="1"/>
            </a:lvl7pPr>
            <a:lvl8pPr marL="2800416" indent="0">
              <a:buNone/>
              <a:defRPr sz="1400" b="1"/>
            </a:lvl8pPr>
            <a:lvl9pPr marL="3200474" indent="0">
              <a:buNone/>
              <a:defRPr sz="1400" b="1"/>
            </a:lvl9pPr>
          </a:lstStyle>
          <a:p>
            <a:pPr lvl="0"/>
            <a:r>
              <a:rPr lang="en-US"/>
              <a:t>Click to edit Master text styles</a:t>
            </a:r>
          </a:p>
        </p:txBody>
      </p:sp>
      <p:sp>
        <p:nvSpPr>
          <p:cNvPr id="6" name="Content Placeholder 5"/>
          <p:cNvSpPr>
            <a:spLocks noGrp="1"/>
          </p:cNvSpPr>
          <p:nvPr>
            <p:ph sz="quarter" idx="4"/>
          </p:nvPr>
        </p:nvSpPr>
        <p:spPr>
          <a:xfrm>
            <a:off x="26013129" y="9134476"/>
            <a:ext cx="22632461" cy="16595824"/>
          </a:xfrm>
        </p:spPr>
        <p:txBody>
          <a:bodyPr/>
          <a:lstStyle>
            <a:defPPr>
              <a:defRPr kern="1200"/>
            </a:defPPr>
            <a:lvl1pPr>
              <a:defRPr sz="2100"/>
            </a:lvl1pPr>
            <a:lvl2pPr>
              <a:defRPr sz="1751"/>
            </a:lvl2pPr>
            <a:lvl3pPr>
              <a:defRPr sz="1575"/>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8"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9" name="Rectangle 6"/>
          <p:cNvSpPr>
            <a:spLocks noGrp="1" noChangeArrowheads="1"/>
          </p:cNvSpPr>
          <p:nvPr>
            <p:ph type="sldNum" sz="quarter" idx="12"/>
          </p:nvPr>
        </p:nvSpPr>
        <p:spPr/>
        <p:txBody>
          <a:bodyPr/>
          <a:lstStyle>
            <a:defPPr>
              <a:defRPr kern="1200"/>
            </a:defPPr>
            <a:lvl1pPr>
              <a:defRPr/>
            </a:lvl1pPr>
          </a:lstStyle>
          <a:p>
            <a:pPr>
              <a:defRPr/>
            </a:pPr>
            <a:fld id="{5C81FEE9-9B80-4F2A-956D-065E37A727D4}" type="slidenum">
              <a:rPr lang="en-US"/>
              <a:pPr>
                <a:defRPr/>
              </a:pPr>
              <a:t>‹#›</a:t>
            </a:fld>
            <a:endParaRPr lang="en-US"/>
          </a:p>
        </p:txBody>
      </p:sp>
    </p:spTree>
    <p:extLst>
      <p:ext uri="{BB962C8B-B14F-4D97-AF65-F5344CB8AC3E}">
        <p14:creationId xmlns:p14="http://schemas.microsoft.com/office/powerpoint/2010/main" val="113273190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defRPr kern="1200"/>
            </a:defPPr>
          </a:lstStyle>
          <a:p>
            <a:r>
              <a:rPr lang="en-US"/>
              <a:t>Click to edit Master title style</a:t>
            </a:r>
          </a:p>
        </p:txBody>
      </p:sp>
      <p:sp>
        <p:nvSpPr>
          <p:cNvPr id="3"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4"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5" name="Rectangle 6"/>
          <p:cNvSpPr>
            <a:spLocks noGrp="1" noChangeArrowheads="1"/>
          </p:cNvSpPr>
          <p:nvPr>
            <p:ph type="sldNum" sz="quarter" idx="12"/>
          </p:nvPr>
        </p:nvSpPr>
        <p:spPr/>
        <p:txBody>
          <a:bodyPr/>
          <a:lstStyle>
            <a:defPPr>
              <a:defRPr kern="1200"/>
            </a:defPPr>
            <a:lvl1pPr>
              <a:defRPr/>
            </a:lvl1pPr>
          </a:lstStyle>
          <a:p>
            <a:pPr>
              <a:defRPr/>
            </a:pPr>
            <a:fld id="{3015E0EE-8FC2-494C-80EA-877234696199}" type="slidenum">
              <a:rPr lang="en-US"/>
              <a:pPr>
                <a:defRPr/>
              </a:pPr>
              <a:t>‹#›</a:t>
            </a:fld>
            <a:endParaRPr lang="en-US"/>
          </a:p>
        </p:txBody>
      </p:sp>
    </p:spTree>
    <p:extLst>
      <p:ext uri="{BB962C8B-B14F-4D97-AF65-F5344CB8AC3E}">
        <p14:creationId xmlns:p14="http://schemas.microsoft.com/office/powerpoint/2010/main" val="366069489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3"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4" name="Rectangle 6"/>
          <p:cNvSpPr>
            <a:spLocks noGrp="1" noChangeArrowheads="1"/>
          </p:cNvSpPr>
          <p:nvPr>
            <p:ph type="sldNum" sz="quarter" idx="12"/>
          </p:nvPr>
        </p:nvSpPr>
        <p:spPr/>
        <p:txBody>
          <a:bodyPr/>
          <a:lstStyle>
            <a:defPPr>
              <a:defRPr kern="1200"/>
            </a:defPPr>
            <a:lvl1pPr>
              <a:defRPr/>
            </a:lvl1pPr>
          </a:lstStyle>
          <a:p>
            <a:pPr>
              <a:defRPr/>
            </a:pPr>
            <a:fld id="{9DFD8BC5-FEAE-4CD8-9AC4-640BB6EAE280}" type="slidenum">
              <a:rPr lang="en-US"/>
              <a:pPr>
                <a:defRPr/>
              </a:pPr>
              <a:t>‹#›</a:t>
            </a:fld>
            <a:endParaRPr lang="en-US"/>
          </a:p>
        </p:txBody>
      </p:sp>
    </p:spTree>
    <p:extLst>
      <p:ext uri="{BB962C8B-B14F-4D97-AF65-F5344CB8AC3E}">
        <p14:creationId xmlns:p14="http://schemas.microsoft.com/office/powerpoint/2010/main" val="291781282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816" y="1147019"/>
            <a:ext cx="16846550" cy="4880818"/>
          </a:xfrm>
        </p:spPr>
        <p:txBody>
          <a:bodyPr anchor="b"/>
          <a:lstStyle>
            <a:defPPr>
              <a:defRPr kern="1200"/>
            </a:defPPr>
            <a:lvl1pPr algn="l">
              <a:defRPr sz="1751" b="1"/>
            </a:lvl1pPr>
          </a:lstStyle>
          <a:p>
            <a:r>
              <a:rPr lang="en-US"/>
              <a:t>Click to edit Master title style</a:t>
            </a:r>
          </a:p>
        </p:txBody>
      </p:sp>
      <p:sp>
        <p:nvSpPr>
          <p:cNvPr id="3" name="Content Placeholder 2"/>
          <p:cNvSpPr>
            <a:spLocks noGrp="1"/>
          </p:cNvSpPr>
          <p:nvPr>
            <p:ph idx="1"/>
          </p:nvPr>
        </p:nvSpPr>
        <p:spPr>
          <a:xfrm>
            <a:off x="20019788" y="1147018"/>
            <a:ext cx="28625800" cy="24583281"/>
          </a:xfrm>
        </p:spPr>
        <p:txBody>
          <a:bodyPr/>
          <a:lstStyle>
            <a:defPPr>
              <a:defRPr kern="1200"/>
            </a:defPPr>
            <a:lvl1pPr>
              <a:defRPr sz="2800"/>
            </a:lvl1pPr>
            <a:lvl2pPr>
              <a:defRPr sz="2451"/>
            </a:lvl2pPr>
            <a:lvl3pPr>
              <a:defRPr sz="2100"/>
            </a:lvl3pPr>
            <a:lvl4pPr>
              <a:defRPr sz="1751"/>
            </a:lvl4pPr>
            <a:lvl5pPr>
              <a:defRPr sz="1751"/>
            </a:lvl5pPr>
            <a:lvl6pPr>
              <a:defRPr sz="1751"/>
            </a:lvl6pPr>
            <a:lvl7pPr>
              <a:defRPr sz="1751"/>
            </a:lvl7pPr>
            <a:lvl8pPr>
              <a:defRPr sz="1751"/>
            </a:lvl8pPr>
            <a:lvl9pPr>
              <a:defRPr sz="17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560816" y="6027839"/>
            <a:ext cx="16846550" cy="19702463"/>
          </a:xfrm>
        </p:spPr>
        <p:txBody>
          <a:bodyPr/>
          <a:lstStyle>
            <a:defPPr>
              <a:defRPr kern="1200"/>
            </a:defPPr>
            <a:lvl1pPr marL="0" indent="0">
              <a:buNone/>
              <a:defRPr sz="1225"/>
            </a:lvl1pPr>
            <a:lvl2pPr marL="400058" indent="0">
              <a:buNone/>
              <a:defRPr sz="1051"/>
            </a:lvl2pPr>
            <a:lvl3pPr marL="800119" indent="0">
              <a:buNone/>
              <a:defRPr sz="875"/>
            </a:lvl3pPr>
            <a:lvl4pPr marL="1200177" indent="0">
              <a:buNone/>
              <a:defRPr sz="788"/>
            </a:lvl4pPr>
            <a:lvl5pPr marL="1600239" indent="0">
              <a:buNone/>
              <a:defRPr sz="788"/>
            </a:lvl5pPr>
            <a:lvl6pPr marL="2000297" indent="0">
              <a:buNone/>
              <a:defRPr sz="788"/>
            </a:lvl6pPr>
            <a:lvl7pPr marL="2400357" indent="0">
              <a:buNone/>
              <a:defRPr sz="788"/>
            </a:lvl7pPr>
            <a:lvl8pPr marL="2800416" indent="0">
              <a:buNone/>
              <a:defRPr sz="788"/>
            </a:lvl8pPr>
            <a:lvl9pPr marL="3200474" indent="0">
              <a:buNone/>
              <a:defRPr sz="788"/>
            </a:lvl9pPr>
          </a:lstStyle>
          <a:p>
            <a:pPr lvl="0"/>
            <a:r>
              <a:rPr lang="en-US"/>
              <a:t>Click to edit Master text styles</a:t>
            </a:r>
          </a:p>
        </p:txBody>
      </p:sp>
      <p:sp>
        <p:nvSpPr>
          <p:cNvPr id="5"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6"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7" name="Rectangle 6"/>
          <p:cNvSpPr>
            <a:spLocks noGrp="1" noChangeArrowheads="1"/>
          </p:cNvSpPr>
          <p:nvPr>
            <p:ph type="sldNum" sz="quarter" idx="12"/>
          </p:nvPr>
        </p:nvSpPr>
        <p:spPr/>
        <p:txBody>
          <a:bodyPr/>
          <a:lstStyle>
            <a:defPPr>
              <a:defRPr kern="1200"/>
            </a:defPPr>
            <a:lvl1pPr>
              <a:defRPr/>
            </a:lvl1pPr>
          </a:lstStyle>
          <a:p>
            <a:pPr>
              <a:defRPr/>
            </a:pPr>
            <a:fld id="{54B659F8-F290-4B1F-9DE5-08C57403E385}" type="slidenum">
              <a:rPr lang="en-US"/>
              <a:pPr>
                <a:defRPr/>
              </a:pPr>
              <a:t>‹#›</a:t>
            </a:fld>
            <a:endParaRPr lang="en-US"/>
          </a:p>
        </p:txBody>
      </p:sp>
    </p:spTree>
    <p:extLst>
      <p:ext uri="{BB962C8B-B14F-4D97-AF65-F5344CB8AC3E}">
        <p14:creationId xmlns:p14="http://schemas.microsoft.com/office/powerpoint/2010/main" val="224273642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35823" y="20162939"/>
            <a:ext cx="30724829" cy="2379465"/>
          </a:xfrm>
        </p:spPr>
        <p:txBody>
          <a:bodyPr anchor="b"/>
          <a:lstStyle>
            <a:defPPr>
              <a:defRPr kern="1200"/>
            </a:defPPr>
            <a:lvl1pPr algn="l">
              <a:defRPr sz="1751" b="1"/>
            </a:lvl1pPr>
          </a:lstStyle>
          <a:p>
            <a:r>
              <a:rPr lang="en-US"/>
              <a:t>Click to edit Master title style</a:t>
            </a:r>
          </a:p>
        </p:txBody>
      </p:sp>
      <p:sp>
        <p:nvSpPr>
          <p:cNvPr id="3" name="Picture Placeholder 2"/>
          <p:cNvSpPr>
            <a:spLocks noGrp="1"/>
          </p:cNvSpPr>
          <p:nvPr>
            <p:ph type="pic" idx="1"/>
          </p:nvPr>
        </p:nvSpPr>
        <p:spPr>
          <a:xfrm>
            <a:off x="10035823" y="2573239"/>
            <a:ext cx="30724829" cy="17282370"/>
          </a:xfrm>
        </p:spPr>
        <p:txBody>
          <a:bodyPr/>
          <a:lstStyle>
            <a:defPPr>
              <a:defRPr kern="1200"/>
            </a:defPPr>
            <a:lvl1pPr marL="0" indent="0">
              <a:buNone/>
              <a:defRPr sz="2800"/>
            </a:lvl1pPr>
            <a:lvl2pPr marL="400058" indent="0">
              <a:buNone/>
              <a:defRPr sz="2451"/>
            </a:lvl2pPr>
            <a:lvl3pPr marL="800119" indent="0">
              <a:buNone/>
              <a:defRPr sz="2100"/>
            </a:lvl3pPr>
            <a:lvl4pPr marL="1200177" indent="0">
              <a:buNone/>
              <a:defRPr sz="1751"/>
            </a:lvl4pPr>
            <a:lvl5pPr marL="1600239" indent="0">
              <a:buNone/>
              <a:defRPr sz="1751"/>
            </a:lvl5pPr>
            <a:lvl6pPr marL="2000297" indent="0">
              <a:buNone/>
              <a:defRPr sz="1751"/>
            </a:lvl6pPr>
            <a:lvl7pPr marL="2400357" indent="0">
              <a:buNone/>
              <a:defRPr sz="1751"/>
            </a:lvl7pPr>
            <a:lvl8pPr marL="2800416" indent="0">
              <a:buNone/>
              <a:defRPr sz="1751"/>
            </a:lvl8pPr>
            <a:lvl9pPr marL="3200474" indent="0">
              <a:buNone/>
              <a:defRPr sz="1751"/>
            </a:lvl9pPr>
          </a:lstStyle>
          <a:p>
            <a:pPr lvl="0"/>
            <a:endParaRPr lang="en-US" noProof="0"/>
          </a:p>
        </p:txBody>
      </p:sp>
      <p:sp>
        <p:nvSpPr>
          <p:cNvPr id="4" name="Text Placeholder 3"/>
          <p:cNvSpPr>
            <a:spLocks noGrp="1"/>
          </p:cNvSpPr>
          <p:nvPr>
            <p:ph type="body" sz="half" idx="2"/>
          </p:nvPr>
        </p:nvSpPr>
        <p:spPr>
          <a:xfrm>
            <a:off x="10035823" y="22542401"/>
            <a:ext cx="30724829" cy="3380632"/>
          </a:xfrm>
        </p:spPr>
        <p:txBody>
          <a:bodyPr/>
          <a:lstStyle>
            <a:defPPr>
              <a:defRPr kern="1200"/>
            </a:defPPr>
            <a:lvl1pPr marL="0" indent="0">
              <a:buNone/>
              <a:defRPr sz="1225"/>
            </a:lvl1pPr>
            <a:lvl2pPr marL="400058" indent="0">
              <a:buNone/>
              <a:defRPr sz="1051"/>
            </a:lvl2pPr>
            <a:lvl3pPr marL="800119" indent="0">
              <a:buNone/>
              <a:defRPr sz="875"/>
            </a:lvl3pPr>
            <a:lvl4pPr marL="1200177" indent="0">
              <a:buNone/>
              <a:defRPr sz="788"/>
            </a:lvl4pPr>
            <a:lvl5pPr marL="1600239" indent="0">
              <a:buNone/>
              <a:defRPr sz="788"/>
            </a:lvl5pPr>
            <a:lvl6pPr marL="2000297" indent="0">
              <a:buNone/>
              <a:defRPr sz="788"/>
            </a:lvl6pPr>
            <a:lvl7pPr marL="2400357" indent="0">
              <a:buNone/>
              <a:defRPr sz="788"/>
            </a:lvl7pPr>
            <a:lvl8pPr marL="2800416" indent="0">
              <a:buNone/>
              <a:defRPr sz="788"/>
            </a:lvl8pPr>
            <a:lvl9pPr marL="3200474" indent="0">
              <a:buNone/>
              <a:defRPr sz="788"/>
            </a:lvl9pPr>
          </a:lstStyle>
          <a:p>
            <a:pPr lvl="0"/>
            <a:r>
              <a:rPr lang="en-US"/>
              <a:t>Click to edit Master text styles</a:t>
            </a:r>
          </a:p>
        </p:txBody>
      </p:sp>
      <p:sp>
        <p:nvSpPr>
          <p:cNvPr id="5" name="Rectangle 4"/>
          <p:cNvSpPr>
            <a:spLocks noGrp="1" noChangeArrowheads="1"/>
          </p:cNvSpPr>
          <p:nvPr>
            <p:ph type="dt" sz="half" idx="10"/>
          </p:nvPr>
        </p:nvSpPr>
        <p:spPr/>
        <p:txBody>
          <a:bodyPr/>
          <a:lstStyle>
            <a:defPPr>
              <a:defRPr kern="1200"/>
            </a:defPPr>
            <a:lvl1pPr>
              <a:defRPr/>
            </a:lvl1pPr>
          </a:lstStyle>
          <a:p>
            <a:pPr>
              <a:defRPr/>
            </a:pPr>
            <a:endParaRPr lang="en-US"/>
          </a:p>
        </p:txBody>
      </p:sp>
      <p:sp>
        <p:nvSpPr>
          <p:cNvPr id="6" name="Rectangle 5"/>
          <p:cNvSpPr>
            <a:spLocks noGrp="1" noChangeArrowheads="1"/>
          </p:cNvSpPr>
          <p:nvPr>
            <p:ph type="ftr" sz="quarter" idx="11"/>
          </p:nvPr>
        </p:nvSpPr>
        <p:spPr/>
        <p:txBody>
          <a:bodyPr/>
          <a:lstStyle>
            <a:defPPr>
              <a:defRPr kern="1200"/>
            </a:defPPr>
            <a:lvl1pPr>
              <a:defRPr/>
            </a:lvl1pPr>
          </a:lstStyle>
          <a:p>
            <a:pPr>
              <a:defRPr/>
            </a:pPr>
            <a:endParaRPr lang="en-US"/>
          </a:p>
        </p:txBody>
      </p:sp>
      <p:sp>
        <p:nvSpPr>
          <p:cNvPr id="7" name="Rectangle 6"/>
          <p:cNvSpPr>
            <a:spLocks noGrp="1" noChangeArrowheads="1"/>
          </p:cNvSpPr>
          <p:nvPr>
            <p:ph type="sldNum" sz="quarter" idx="12"/>
          </p:nvPr>
        </p:nvSpPr>
        <p:spPr/>
        <p:txBody>
          <a:bodyPr/>
          <a:lstStyle>
            <a:defPPr>
              <a:defRPr kern="1200"/>
            </a:defPPr>
            <a:lvl1pPr>
              <a:defRPr/>
            </a:lvl1pPr>
          </a:lstStyle>
          <a:p>
            <a:pPr>
              <a:defRPr/>
            </a:pPr>
            <a:fld id="{8BEE6216-8EDC-47E6-B758-9DADFEBD3721}" type="slidenum">
              <a:rPr lang="en-US"/>
              <a:pPr>
                <a:defRPr/>
              </a:pPr>
              <a:t>‹#›</a:t>
            </a:fld>
            <a:endParaRPr lang="en-US"/>
          </a:p>
        </p:txBody>
      </p:sp>
    </p:spTree>
    <p:extLst>
      <p:ext uri="{BB962C8B-B14F-4D97-AF65-F5344CB8AC3E}">
        <p14:creationId xmlns:p14="http://schemas.microsoft.com/office/powerpoint/2010/main" val="280438233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58347" y="1153269"/>
            <a:ext cx="46089713"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38904" tIns="219452" rIns="438904" bIns="219452" anchor="ctr" anchorCtr="0" compatLnSpc="1">
            <a:prstTxWarp prst="textNoShape">
              <a:avLst/>
            </a:prstTxWarp>
          </a:bodyPr>
          <a:lstStyle>
            <a:defPPr>
              <a:defRPr kern="1200"/>
            </a:defPPr>
          </a:lstStyle>
          <a:p>
            <a:pPr lvl="0"/>
            <a:r>
              <a:rPr lang="en-US"/>
              <a:t>Click to edit Master title style</a:t>
            </a:r>
          </a:p>
        </p:txBody>
      </p:sp>
      <p:sp>
        <p:nvSpPr>
          <p:cNvPr id="1027" name="Rectangle 3"/>
          <p:cNvSpPr>
            <a:spLocks noGrp="1" noChangeArrowheads="1"/>
          </p:cNvSpPr>
          <p:nvPr>
            <p:ph type="body" idx="1"/>
          </p:nvPr>
        </p:nvSpPr>
        <p:spPr bwMode="auto">
          <a:xfrm>
            <a:off x="2558347" y="6720635"/>
            <a:ext cx="46089713" cy="19009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38904" tIns="219452" rIns="438904" bIns="219452" anchor="t" anchorCtr="0" compatLnSpc="1">
            <a:prstTxWarp prst="textNoShape">
              <a:avLst/>
            </a:prstTxWarp>
          </a:bodyPr>
          <a:lstStyle>
            <a:defPPr>
              <a:defRPr kern="1200"/>
            </a:def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2558345" y="26230362"/>
            <a:ext cx="11952112" cy="2000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38904" tIns="219452" rIns="438904" bIns="219452" anchor="t" anchorCtr="0" compatLnSpc="1">
            <a:prstTxWarp prst="textNoShape">
              <a:avLst/>
            </a:prstTxWarp>
          </a:bodyPr>
          <a:lstStyle>
            <a:defPPr>
              <a:defRPr kern="1200"/>
            </a:defPPr>
            <a:lvl1pPr defTabSz="3840850">
              <a:defRPr sz="5863">
                <a:latin typeface="Arial" pitchFamily="34" charset="0"/>
              </a:defRPr>
            </a:lvl1pPr>
          </a:lstStyle>
          <a:p>
            <a:pPr>
              <a:defRPr/>
            </a:pPr>
            <a:endParaRPr lang="en-US"/>
          </a:p>
        </p:txBody>
      </p:sp>
      <p:sp>
        <p:nvSpPr>
          <p:cNvPr id="1029" name="Rectangle 5"/>
          <p:cNvSpPr>
            <a:spLocks noGrp="1" noChangeArrowheads="1"/>
          </p:cNvSpPr>
          <p:nvPr>
            <p:ph type="ftr" sz="quarter" idx="3"/>
          </p:nvPr>
        </p:nvSpPr>
        <p:spPr bwMode="auto">
          <a:xfrm>
            <a:off x="17493547" y="26230362"/>
            <a:ext cx="16219313" cy="2000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38904" tIns="219452" rIns="438904" bIns="219452" anchor="t" anchorCtr="0" compatLnSpc="1">
            <a:prstTxWarp prst="textNoShape">
              <a:avLst/>
            </a:prstTxWarp>
          </a:bodyPr>
          <a:lstStyle>
            <a:defPPr>
              <a:defRPr kern="1200"/>
            </a:defPPr>
            <a:lvl1pPr algn="ctr" defTabSz="3840850">
              <a:defRPr sz="5863">
                <a:latin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36695946" y="26230362"/>
            <a:ext cx="11952112" cy="2000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38904" tIns="219452" rIns="438904" bIns="219452" anchor="t" anchorCtr="0" compatLnSpc="1">
            <a:prstTxWarp prst="textNoShape">
              <a:avLst/>
            </a:prstTxWarp>
          </a:bodyPr>
          <a:lstStyle>
            <a:defPPr>
              <a:defRPr kern="1200"/>
            </a:defPPr>
            <a:lvl1pPr algn="r" defTabSz="3840850">
              <a:defRPr sz="5863">
                <a:latin typeface="Arial" pitchFamily="34" charset="0"/>
              </a:defRPr>
            </a:lvl1pPr>
          </a:lstStyle>
          <a:p>
            <a:pPr>
              <a:defRPr/>
            </a:pPr>
            <a:fld id="{2E84C739-9377-45E7-B2FE-AF118EBE9EF2}" type="slidenum">
              <a:rPr lang="en-US"/>
              <a:pPr>
                <a:defRPr/>
              </a:pPr>
              <a:t>‹#›</a:t>
            </a:fld>
            <a:endParaRPr lang="en-US"/>
          </a:p>
        </p:txBody>
      </p:sp>
      <p:pic>
        <p:nvPicPr>
          <p:cNvPr id="1031" name="New picture"/>
          <p:cNvPicPr/>
          <p:nvPr/>
        </p:nvPicPr>
        <p:blipFill>
          <a:blip r:embed="rId13"/>
          <a:stretch>
            <a:fillRect/>
          </a:stretch>
        </p:blipFill>
        <p:spPr>
          <a:xfrm rot="16200000">
            <a:off x="-10838392" y="13827657"/>
            <a:ext cx="12490450" cy="4593167"/>
          </a:xfrm>
          <a:prstGeom prst="rect">
            <a:avLst/>
          </a:prstGeom>
        </p:spPr>
      </p:pic>
      <p:pic>
        <p:nvPicPr>
          <p:cNvPr id="1032" name="New picture"/>
          <p:cNvPicPr/>
          <p:nvPr/>
        </p:nvPicPr>
        <p:blipFill>
          <a:blip r:embed="rId13"/>
          <a:stretch>
            <a:fillRect/>
          </a:stretch>
        </p:blipFill>
        <p:spPr>
          <a:xfrm rot="5400000">
            <a:off x="49554342" y="13827657"/>
            <a:ext cx="12490450" cy="4593167"/>
          </a:xfrm>
          <a:prstGeom prst="rect">
            <a:avLst/>
          </a:prstGeom>
        </p:spPr>
      </p:pic>
      <p:pic>
        <p:nvPicPr>
          <p:cNvPr id="1033" name="New picture"/>
          <p:cNvPicPr/>
          <p:nvPr/>
        </p:nvPicPr>
        <p:blipFill>
          <a:blip r:embed="rId14"/>
          <a:stretch>
            <a:fillRect/>
          </a:stretch>
        </p:blipFill>
        <p:spPr>
          <a:xfrm>
            <a:off x="8104720" y="29248103"/>
            <a:ext cx="34996967" cy="1266825"/>
          </a:xfrm>
          <a:prstGeom prst="rect">
            <a:avLst/>
          </a:prstGeom>
        </p:spPr>
      </p:pic>
      <p:sp>
        <p:nvSpPr>
          <p:cNvPr id="1034" name="New shape"/>
          <p:cNvSpPr/>
          <p:nvPr/>
        </p:nvSpPr>
        <p:spPr>
          <a:xfrm>
            <a:off x="8104717" y="29748162"/>
            <a:ext cx="25603200" cy="1111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sz="5320">
                <a:solidFill>
                  <a:srgbClr val="808080"/>
                </a:solidFill>
              </a:rPr>
              <a:t>Template ID: pragmaticgraphite  Size: 48x36</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defPPr>
        <a:defRPr kern="1200"/>
      </a:defPPr>
      <a:lvl1pPr algn="ctr" defTabSz="3840850" rtl="0" eaLnBrk="0" fontAlgn="base" hangingPunct="0">
        <a:spcBef>
          <a:spcPct val="0"/>
        </a:spcBef>
        <a:spcAft>
          <a:spcPct val="0"/>
        </a:spcAft>
        <a:defRPr sz="18552">
          <a:solidFill>
            <a:schemeClr val="tx2"/>
          </a:solidFill>
          <a:latin typeface="+mj-lt"/>
          <a:ea typeface="+mj-ea"/>
          <a:cs typeface="+mj-cs"/>
        </a:defRPr>
      </a:lvl1pPr>
      <a:lvl2pPr algn="ctr" defTabSz="3840850" rtl="0" eaLnBrk="0" fontAlgn="base" hangingPunct="0">
        <a:spcBef>
          <a:spcPct val="0"/>
        </a:spcBef>
        <a:spcAft>
          <a:spcPct val="0"/>
        </a:spcAft>
        <a:defRPr sz="18552">
          <a:solidFill>
            <a:schemeClr val="tx2"/>
          </a:solidFill>
          <a:latin typeface="Arial" pitchFamily="34" charset="0"/>
        </a:defRPr>
      </a:lvl2pPr>
      <a:lvl3pPr algn="ctr" defTabSz="3840850" rtl="0" eaLnBrk="0" fontAlgn="base" hangingPunct="0">
        <a:spcBef>
          <a:spcPct val="0"/>
        </a:spcBef>
        <a:spcAft>
          <a:spcPct val="0"/>
        </a:spcAft>
        <a:defRPr sz="18552">
          <a:solidFill>
            <a:schemeClr val="tx2"/>
          </a:solidFill>
          <a:latin typeface="Arial" pitchFamily="34" charset="0"/>
        </a:defRPr>
      </a:lvl3pPr>
      <a:lvl4pPr algn="ctr" defTabSz="3840850" rtl="0" eaLnBrk="0" fontAlgn="base" hangingPunct="0">
        <a:spcBef>
          <a:spcPct val="0"/>
        </a:spcBef>
        <a:spcAft>
          <a:spcPct val="0"/>
        </a:spcAft>
        <a:defRPr sz="18552">
          <a:solidFill>
            <a:schemeClr val="tx2"/>
          </a:solidFill>
          <a:latin typeface="Arial" pitchFamily="34" charset="0"/>
        </a:defRPr>
      </a:lvl4pPr>
      <a:lvl5pPr algn="ctr" defTabSz="3840850" rtl="0" eaLnBrk="0" fontAlgn="base" hangingPunct="0">
        <a:spcBef>
          <a:spcPct val="0"/>
        </a:spcBef>
        <a:spcAft>
          <a:spcPct val="0"/>
        </a:spcAft>
        <a:defRPr sz="18552">
          <a:solidFill>
            <a:schemeClr val="tx2"/>
          </a:solidFill>
          <a:latin typeface="Arial" pitchFamily="34" charset="0"/>
        </a:defRPr>
      </a:lvl5pPr>
      <a:lvl6pPr marL="400058" algn="ctr" defTabSz="3840850" rtl="0" fontAlgn="base">
        <a:spcBef>
          <a:spcPct val="0"/>
        </a:spcBef>
        <a:spcAft>
          <a:spcPct val="0"/>
        </a:spcAft>
        <a:defRPr sz="18552">
          <a:solidFill>
            <a:schemeClr val="tx2"/>
          </a:solidFill>
          <a:latin typeface="Arial" pitchFamily="34" charset="0"/>
        </a:defRPr>
      </a:lvl6pPr>
      <a:lvl7pPr marL="800119" algn="ctr" defTabSz="3840850" rtl="0" fontAlgn="base">
        <a:spcBef>
          <a:spcPct val="0"/>
        </a:spcBef>
        <a:spcAft>
          <a:spcPct val="0"/>
        </a:spcAft>
        <a:defRPr sz="18552">
          <a:solidFill>
            <a:schemeClr val="tx2"/>
          </a:solidFill>
          <a:latin typeface="Arial" pitchFamily="34" charset="0"/>
        </a:defRPr>
      </a:lvl7pPr>
      <a:lvl8pPr marL="1200177" algn="ctr" defTabSz="3840850" rtl="0" fontAlgn="base">
        <a:spcBef>
          <a:spcPct val="0"/>
        </a:spcBef>
        <a:spcAft>
          <a:spcPct val="0"/>
        </a:spcAft>
        <a:defRPr sz="18552">
          <a:solidFill>
            <a:schemeClr val="tx2"/>
          </a:solidFill>
          <a:latin typeface="Arial" pitchFamily="34" charset="0"/>
        </a:defRPr>
      </a:lvl8pPr>
      <a:lvl9pPr marL="1600239" algn="ctr" defTabSz="3840850" rtl="0" fontAlgn="base">
        <a:spcBef>
          <a:spcPct val="0"/>
        </a:spcBef>
        <a:spcAft>
          <a:spcPct val="0"/>
        </a:spcAft>
        <a:defRPr sz="18552">
          <a:solidFill>
            <a:schemeClr val="tx2"/>
          </a:solidFill>
          <a:latin typeface="Arial" pitchFamily="34" charset="0"/>
        </a:defRPr>
      </a:lvl9pPr>
    </p:titleStyle>
    <p:bodyStyle>
      <a:defPPr>
        <a:defRPr kern="1200"/>
      </a:defPPr>
      <a:lvl1pPr marL="1439102" indent="-1439102" algn="l" defTabSz="3840850" rtl="0" eaLnBrk="0" fontAlgn="base" hangingPunct="0">
        <a:spcBef>
          <a:spcPct val="20000"/>
        </a:spcBef>
        <a:spcAft>
          <a:spcPct val="0"/>
        </a:spcAft>
        <a:buChar char="•"/>
        <a:defRPr sz="13474">
          <a:solidFill>
            <a:schemeClr val="tx1"/>
          </a:solidFill>
          <a:latin typeface="+mn-lt"/>
          <a:ea typeface="+mn-ea"/>
          <a:cs typeface="+mn-cs"/>
        </a:defRPr>
      </a:lvl1pPr>
      <a:lvl2pPr marL="3121295" indent="-1200177" algn="l" defTabSz="3840850" rtl="0" eaLnBrk="0" fontAlgn="base" hangingPunct="0">
        <a:spcBef>
          <a:spcPct val="20000"/>
        </a:spcBef>
        <a:spcAft>
          <a:spcPct val="0"/>
        </a:spcAft>
        <a:buChar char="–"/>
        <a:defRPr sz="11813">
          <a:solidFill>
            <a:schemeClr val="tx1"/>
          </a:solidFill>
          <a:latin typeface="+mn-lt"/>
        </a:defRPr>
      </a:lvl2pPr>
      <a:lvl3pPr marL="4800711" indent="-959865" algn="l" defTabSz="3840850" rtl="0" eaLnBrk="0" fontAlgn="base" hangingPunct="0">
        <a:spcBef>
          <a:spcPct val="20000"/>
        </a:spcBef>
        <a:spcAft>
          <a:spcPct val="0"/>
        </a:spcAft>
        <a:buChar char="•"/>
        <a:defRPr sz="10150">
          <a:solidFill>
            <a:schemeClr val="tx1"/>
          </a:solidFill>
          <a:latin typeface="+mn-lt"/>
        </a:defRPr>
      </a:lvl3pPr>
      <a:lvl4pPr marL="6721830" indent="-959865" algn="l" defTabSz="3840850" rtl="0" eaLnBrk="0" fontAlgn="base" hangingPunct="0">
        <a:spcBef>
          <a:spcPct val="20000"/>
        </a:spcBef>
        <a:spcAft>
          <a:spcPct val="0"/>
        </a:spcAft>
        <a:buChar char="–"/>
        <a:defRPr sz="8400">
          <a:solidFill>
            <a:schemeClr val="tx1"/>
          </a:solidFill>
          <a:latin typeface="+mn-lt"/>
        </a:defRPr>
      </a:lvl4pPr>
      <a:lvl5pPr marL="8641560" indent="-959865" algn="l" defTabSz="3840850" rtl="0" eaLnBrk="0" fontAlgn="base" hangingPunct="0">
        <a:spcBef>
          <a:spcPct val="20000"/>
        </a:spcBef>
        <a:spcAft>
          <a:spcPct val="0"/>
        </a:spcAft>
        <a:buChar char="»"/>
        <a:defRPr sz="8400">
          <a:solidFill>
            <a:schemeClr val="tx1"/>
          </a:solidFill>
          <a:latin typeface="+mn-lt"/>
        </a:defRPr>
      </a:lvl5pPr>
      <a:lvl6pPr marL="9041618" indent="-959865" algn="l" defTabSz="3840850" rtl="0" fontAlgn="base">
        <a:spcBef>
          <a:spcPct val="20000"/>
        </a:spcBef>
        <a:spcAft>
          <a:spcPct val="0"/>
        </a:spcAft>
        <a:buChar char="»"/>
        <a:defRPr sz="8400">
          <a:solidFill>
            <a:schemeClr val="tx1"/>
          </a:solidFill>
          <a:latin typeface="+mn-lt"/>
        </a:defRPr>
      </a:lvl6pPr>
      <a:lvl7pPr marL="9441678" indent="-959865" algn="l" defTabSz="3840850" rtl="0" fontAlgn="base">
        <a:spcBef>
          <a:spcPct val="20000"/>
        </a:spcBef>
        <a:spcAft>
          <a:spcPct val="0"/>
        </a:spcAft>
        <a:buChar char="»"/>
        <a:defRPr sz="8400">
          <a:solidFill>
            <a:schemeClr val="tx1"/>
          </a:solidFill>
          <a:latin typeface="+mn-lt"/>
        </a:defRPr>
      </a:lvl7pPr>
      <a:lvl8pPr marL="9841738" indent="-959865" algn="l" defTabSz="3840850" rtl="0" fontAlgn="base">
        <a:spcBef>
          <a:spcPct val="20000"/>
        </a:spcBef>
        <a:spcAft>
          <a:spcPct val="0"/>
        </a:spcAft>
        <a:buChar char="»"/>
        <a:defRPr sz="8400">
          <a:solidFill>
            <a:schemeClr val="tx1"/>
          </a:solidFill>
          <a:latin typeface="+mn-lt"/>
        </a:defRPr>
      </a:lvl8pPr>
      <a:lvl9pPr marL="10241795" indent="-959865" algn="l" defTabSz="3840850" rtl="0" fontAlgn="base">
        <a:spcBef>
          <a:spcPct val="20000"/>
        </a:spcBef>
        <a:spcAft>
          <a:spcPct val="0"/>
        </a:spcAft>
        <a:buChar char="»"/>
        <a:defRPr sz="8400">
          <a:solidFill>
            <a:schemeClr val="tx1"/>
          </a:solidFill>
          <a:latin typeface="+mn-lt"/>
        </a:defRPr>
      </a:lvl9pPr>
    </p:bodyStyle>
    <p:otherStyle>
      <a:defPPr>
        <a:defRPr lang="en-US"/>
      </a:defPPr>
      <a:lvl1pPr marL="0" algn="l" defTabSz="800119" rtl="0" eaLnBrk="1" latinLnBrk="0" hangingPunct="1">
        <a:defRPr sz="1575" kern="1200">
          <a:solidFill>
            <a:schemeClr val="tx1"/>
          </a:solidFill>
          <a:latin typeface="+mn-lt"/>
          <a:ea typeface="+mn-ea"/>
          <a:cs typeface="+mn-cs"/>
        </a:defRPr>
      </a:lvl1pPr>
      <a:lvl2pPr marL="400058" algn="l" defTabSz="800119" rtl="0" eaLnBrk="1" latinLnBrk="0" hangingPunct="1">
        <a:defRPr sz="1575" kern="1200">
          <a:solidFill>
            <a:schemeClr val="tx1"/>
          </a:solidFill>
          <a:latin typeface="+mn-lt"/>
          <a:ea typeface="+mn-ea"/>
          <a:cs typeface="+mn-cs"/>
        </a:defRPr>
      </a:lvl2pPr>
      <a:lvl3pPr marL="800119" algn="l" defTabSz="800119" rtl="0" eaLnBrk="1" latinLnBrk="0" hangingPunct="1">
        <a:defRPr sz="1575" kern="1200">
          <a:solidFill>
            <a:schemeClr val="tx1"/>
          </a:solidFill>
          <a:latin typeface="+mn-lt"/>
          <a:ea typeface="+mn-ea"/>
          <a:cs typeface="+mn-cs"/>
        </a:defRPr>
      </a:lvl3pPr>
      <a:lvl4pPr marL="1200177" algn="l" defTabSz="800119" rtl="0" eaLnBrk="1" latinLnBrk="0" hangingPunct="1">
        <a:defRPr sz="1575" kern="1200">
          <a:solidFill>
            <a:schemeClr val="tx1"/>
          </a:solidFill>
          <a:latin typeface="+mn-lt"/>
          <a:ea typeface="+mn-ea"/>
          <a:cs typeface="+mn-cs"/>
        </a:defRPr>
      </a:lvl4pPr>
      <a:lvl5pPr marL="1600239" algn="l" defTabSz="800119" rtl="0" eaLnBrk="1" latinLnBrk="0" hangingPunct="1">
        <a:defRPr sz="1575" kern="1200">
          <a:solidFill>
            <a:schemeClr val="tx1"/>
          </a:solidFill>
          <a:latin typeface="+mn-lt"/>
          <a:ea typeface="+mn-ea"/>
          <a:cs typeface="+mn-cs"/>
        </a:defRPr>
      </a:lvl5pPr>
      <a:lvl6pPr marL="2000297" algn="l" defTabSz="800119" rtl="0" eaLnBrk="1" latinLnBrk="0" hangingPunct="1">
        <a:defRPr sz="1575" kern="1200">
          <a:solidFill>
            <a:schemeClr val="tx1"/>
          </a:solidFill>
          <a:latin typeface="+mn-lt"/>
          <a:ea typeface="+mn-ea"/>
          <a:cs typeface="+mn-cs"/>
        </a:defRPr>
      </a:lvl6pPr>
      <a:lvl7pPr marL="2400357" algn="l" defTabSz="800119" rtl="0" eaLnBrk="1" latinLnBrk="0" hangingPunct="1">
        <a:defRPr sz="1575" kern="1200">
          <a:solidFill>
            <a:schemeClr val="tx1"/>
          </a:solidFill>
          <a:latin typeface="+mn-lt"/>
          <a:ea typeface="+mn-ea"/>
          <a:cs typeface="+mn-cs"/>
        </a:defRPr>
      </a:lvl7pPr>
      <a:lvl8pPr marL="2800416" algn="l" defTabSz="800119" rtl="0" eaLnBrk="1" latinLnBrk="0" hangingPunct="1">
        <a:defRPr sz="1575" kern="1200">
          <a:solidFill>
            <a:schemeClr val="tx1"/>
          </a:solidFill>
          <a:latin typeface="+mn-lt"/>
          <a:ea typeface="+mn-ea"/>
          <a:cs typeface="+mn-cs"/>
        </a:defRPr>
      </a:lvl8pPr>
      <a:lvl9pPr marL="3200474" algn="l" defTabSz="800119" rtl="0" eaLnBrk="1" latinLnBrk="0" hangingPunct="1">
        <a:defRPr sz="15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oleObject1.bin"/><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50500">
              <a:schemeClr val="bg1">
                <a:lumMod val="95000"/>
              </a:schemeClr>
            </a:gs>
            <a:gs pos="27000">
              <a:schemeClr val="bg1"/>
            </a:gs>
            <a:gs pos="74000">
              <a:schemeClr val="bg1">
                <a:lumMod val="95000"/>
              </a:schemeClr>
            </a:gs>
            <a:gs pos="83000">
              <a:schemeClr val="bg1">
                <a:lumMod val="75000"/>
              </a:schemeClr>
            </a:gs>
            <a:gs pos="100000">
              <a:schemeClr val="bg1">
                <a:lumMod val="75000"/>
              </a:schemeClr>
            </a:gs>
          </a:gsLst>
          <a:lin ang="5400000" scaled="1"/>
        </a:gradFill>
        <a:effectLst/>
      </p:bgPr>
    </p:bg>
    <p:spTree>
      <p:nvGrpSpPr>
        <p:cNvPr id="1" name=""/>
        <p:cNvGrpSpPr/>
        <p:nvPr/>
      </p:nvGrpSpPr>
      <p:grpSpPr>
        <a:xfrm>
          <a:off x="0" y="0"/>
          <a:ext cx="0" cy="0"/>
          <a:chOff x="0" y="0"/>
          <a:chExt cx="0" cy="0"/>
        </a:xfrm>
      </p:grpSpPr>
      <p:sp>
        <p:nvSpPr>
          <p:cNvPr id="8" name="Téglalap 7"/>
          <p:cNvSpPr/>
          <p:nvPr/>
        </p:nvSpPr>
        <p:spPr>
          <a:xfrm>
            <a:off x="38718909" y="5975185"/>
            <a:ext cx="11201399" cy="9336338"/>
          </a:xfrm>
          <a:prstGeom prst="rect">
            <a:avLst/>
          </a:prstGeom>
        </p:spPr>
        <p:txBody>
          <a:bodyPr wrap="square">
            <a:spAutoFit/>
          </a:bodyPr>
          <a:lstStyle/>
          <a:p>
            <a:pPr algn="just">
              <a:lnSpc>
                <a:spcPct val="110000"/>
              </a:lnSpc>
            </a:pPr>
            <a:r>
              <a:rPr lang="hu-HU" sz="5000" dirty="0">
                <a:latin typeface="Arial Narrow" panose="020B0606020202030204" pitchFamily="34" charset="0"/>
              </a:rPr>
              <a:t>2. </a:t>
            </a:r>
            <a:r>
              <a:rPr lang="en-US" sz="5000" dirty="0">
                <a:latin typeface="Arial Narrow" panose="020B0606020202030204" pitchFamily="34" charset="0"/>
              </a:rPr>
              <a:t>During the translation process it was a challenge to get the </a:t>
            </a:r>
            <a:r>
              <a:rPr lang="en-US" sz="5000" b="1" dirty="0">
                <a:latin typeface="Arial Narrow" panose="020B0606020202030204" pitchFamily="34" charset="0"/>
              </a:rPr>
              <a:t>meaning</a:t>
            </a:r>
            <a:r>
              <a:rPr lang="hu-HU" sz="5000" b="1" dirty="0">
                <a:latin typeface="Arial Narrow" panose="020B0606020202030204" pitchFamily="34" charset="0"/>
              </a:rPr>
              <a:t> of </a:t>
            </a:r>
            <a:r>
              <a:rPr lang="en-US" sz="5000" b="1" dirty="0">
                <a:latin typeface="Arial Narrow" panose="020B0606020202030204" pitchFamily="34" charset="0"/>
              </a:rPr>
              <a:t>“health </a:t>
            </a:r>
            <a:r>
              <a:rPr lang="en-US" sz="4800" b="1" dirty="0">
                <a:latin typeface="Arial Narrow" panose="020B0606020202030204" pitchFamily="34" charset="0"/>
              </a:rPr>
              <a:t>concern” </a:t>
            </a:r>
            <a:r>
              <a:rPr lang="en-US" sz="4800" dirty="0">
                <a:latin typeface="Arial Narrow" panose="020B0606020202030204" pitchFamily="34" charset="0"/>
              </a:rPr>
              <a:t>in</a:t>
            </a:r>
            <a:r>
              <a:rPr lang="hu-HU" sz="4800" dirty="0">
                <a:latin typeface="Arial Narrow" panose="020B0606020202030204" pitchFamily="34" charset="0"/>
              </a:rPr>
              <a:t> </a:t>
            </a:r>
            <a:r>
              <a:rPr lang="en-US" sz="4800" dirty="0">
                <a:latin typeface="Arial Narrow" panose="020B0606020202030204" pitchFamily="34" charset="0"/>
              </a:rPr>
              <a:t>Hungarian, different versions were tested to find the best one to cover the intended meaning. </a:t>
            </a:r>
            <a:endParaRPr lang="hu-HU" sz="4800" dirty="0">
              <a:latin typeface="Arial Narrow" panose="020B0606020202030204" pitchFamily="34" charset="0"/>
            </a:endParaRPr>
          </a:p>
          <a:p>
            <a:pPr algn="just">
              <a:lnSpc>
                <a:spcPct val="110000"/>
              </a:lnSpc>
            </a:pPr>
            <a:r>
              <a:rPr lang="hu-HU" sz="4800" dirty="0">
                <a:latin typeface="Arial Narrow" panose="020B0606020202030204" pitchFamily="34" charset="0"/>
              </a:rPr>
              <a:t>3. </a:t>
            </a:r>
            <a:r>
              <a:rPr lang="en-US" sz="4800" dirty="0">
                <a:latin typeface="Arial Narrow" panose="020B0606020202030204" pitchFamily="34" charset="0"/>
              </a:rPr>
              <a:t>The </a:t>
            </a:r>
            <a:r>
              <a:rPr lang="en-US" sz="4800" b="1" dirty="0">
                <a:latin typeface="Arial Narrow" panose="020B0606020202030204" pitchFamily="34" charset="0"/>
              </a:rPr>
              <a:t>number of items was reduced </a:t>
            </a:r>
            <a:r>
              <a:rPr lang="en-US" sz="4800" dirty="0">
                <a:latin typeface="Arial Narrow" panose="020B0606020202030204" pitchFamily="34" charset="0"/>
              </a:rPr>
              <a:t>in order to get a shorter but understandable scale. The deleted items were mostly related to the evaluation or judgement of doctors’ recommendations, which were not culturally acceptable.</a:t>
            </a:r>
            <a:endParaRPr lang="hu-HU" sz="4800" dirty="0"/>
          </a:p>
        </p:txBody>
      </p:sp>
      <p:sp>
        <p:nvSpPr>
          <p:cNvPr id="17" name="Rectangle 6">
            <a:extLst>
              <a:ext uri="{FF2B5EF4-FFF2-40B4-BE49-F238E27FC236}">
                <a16:creationId xmlns:a16="http://schemas.microsoft.com/office/drawing/2014/main" id="{F78D3B24-9243-4566-851C-9230892405FF}"/>
              </a:ext>
            </a:extLst>
          </p:cNvPr>
          <p:cNvSpPr>
            <a:spLocks noChangeArrowheads="1"/>
          </p:cNvSpPr>
          <p:nvPr/>
        </p:nvSpPr>
        <p:spPr bwMode="auto">
          <a:xfrm>
            <a:off x="0" y="81729"/>
            <a:ext cx="51206400" cy="5640978"/>
          </a:xfrm>
          <a:prstGeom prst="rect">
            <a:avLst/>
          </a:prstGeom>
          <a:solidFill>
            <a:schemeClr val="accent4">
              <a:lumMod val="75000"/>
            </a:schemeClr>
          </a:solidFill>
          <a:ln w="38100">
            <a:noFill/>
            <a:miter lim="800000"/>
          </a:ln>
        </p:spPr>
        <p:txBody>
          <a:bodyPr lIns="160020" tIns="80011" rIns="160020" bIns="80011" anchor="ctr"/>
          <a:lstStyle>
            <a:defPPr>
              <a:defRPr kern="1200"/>
            </a:defPPr>
          </a:lstStyle>
          <a:p>
            <a:pPr algn="ctr" defTabSz="5487850"/>
            <a:endParaRPr lang="en-US" sz="6300" b="1">
              <a:solidFill>
                <a:schemeClr val="tx2"/>
              </a:solidFill>
              <a:latin typeface="Gill Sans" pitchFamily="34" charset="0"/>
            </a:endParaRPr>
          </a:p>
        </p:txBody>
      </p:sp>
      <p:sp>
        <p:nvSpPr>
          <p:cNvPr id="20" name="Text Placeholder 5">
            <a:extLst>
              <a:ext uri="{FF2B5EF4-FFF2-40B4-BE49-F238E27FC236}">
                <a16:creationId xmlns:a16="http://schemas.microsoft.com/office/drawing/2014/main" id="{2F2F82DA-ED7B-4BDE-9EED-3BB1F8DACB64}"/>
              </a:ext>
            </a:extLst>
          </p:cNvPr>
          <p:cNvSpPr txBox="1"/>
          <p:nvPr/>
        </p:nvSpPr>
        <p:spPr>
          <a:xfrm>
            <a:off x="3875832" y="208868"/>
            <a:ext cx="44538900" cy="3105925"/>
          </a:xfrm>
          <a:prstGeom prst="rect">
            <a:avLst/>
          </a:prstGeom>
        </p:spPr>
        <p:txBody>
          <a:bodyPr lIns="0" tIns="0" rIns="0" bIns="0">
            <a:noAutofit/>
          </a:bodyPr>
          <a:lstStyle>
            <a:defPPr>
              <a:defRPr kern="1200"/>
            </a:defPPr>
            <a:lvl1pPr marL="0" marR="0" indent="0" algn="l" defTabSz="3783013" rtl="0" eaLnBrk="1" fontAlgn="auto" latinLnBrk="0" hangingPunct="1">
              <a:lnSpc>
                <a:spcPct val="100000"/>
              </a:lnSpc>
              <a:spcBef>
                <a:spcPts val="600"/>
              </a:spcBef>
              <a:spcAft>
                <a:spcPct val="0"/>
              </a:spcAft>
              <a:buClrTx/>
              <a:buSzTx/>
              <a:buFontTx/>
              <a:buNone/>
              <a:defRPr sz="6000" kern="1200" baseline="0">
                <a:solidFill>
                  <a:schemeClr val="tx2"/>
                </a:solidFill>
                <a:latin typeface="Franklin Gothic Heavy" pitchFamily="34" charset="0"/>
                <a:ea typeface="+mn-ea"/>
                <a:cs typeface="+mn-cs"/>
              </a:defRPr>
            </a:lvl1pPr>
            <a:lvl2pPr marL="1880543" indent="0" algn="l" defTabSz="3761086" rtl="0" eaLnBrk="1" latinLnBrk="0" hangingPunct="1">
              <a:spcBef>
                <a:spcPct val="20000"/>
              </a:spcBef>
              <a:buFontTx/>
              <a:buNone/>
              <a:defRPr sz="11500" kern="1200">
                <a:solidFill>
                  <a:schemeClr val="tx1"/>
                </a:solidFill>
                <a:latin typeface="+mn-lt"/>
                <a:ea typeface="+mn-ea"/>
                <a:cs typeface="+mn-cs"/>
              </a:defRPr>
            </a:lvl2pPr>
            <a:lvl3pPr marL="3761086" indent="0" algn="l" defTabSz="3761086" rtl="0" eaLnBrk="1" latinLnBrk="0" hangingPunct="1">
              <a:spcBef>
                <a:spcPct val="20000"/>
              </a:spcBef>
              <a:buFontTx/>
              <a:buNone/>
              <a:defRPr sz="9900" kern="1200">
                <a:solidFill>
                  <a:schemeClr val="tx1"/>
                </a:solidFill>
                <a:latin typeface="+mn-lt"/>
                <a:ea typeface="+mn-ea"/>
                <a:cs typeface="+mn-cs"/>
              </a:defRPr>
            </a:lvl3pPr>
            <a:lvl4pPr marL="5641629" indent="0" algn="l" defTabSz="3761086" rtl="0" eaLnBrk="1" latinLnBrk="0" hangingPunct="1">
              <a:spcBef>
                <a:spcPct val="20000"/>
              </a:spcBef>
              <a:buFontTx/>
              <a:buNone/>
              <a:defRPr sz="8200" kern="1200">
                <a:solidFill>
                  <a:schemeClr val="tx1"/>
                </a:solidFill>
                <a:latin typeface="+mn-lt"/>
                <a:ea typeface="+mn-ea"/>
                <a:cs typeface="+mn-cs"/>
              </a:defRPr>
            </a:lvl4pPr>
            <a:lvl5pPr marL="7522172" indent="0" algn="l" defTabSz="3761086" rtl="0" eaLnBrk="1" latinLnBrk="0" hangingPunct="1">
              <a:spcBef>
                <a:spcPct val="20000"/>
              </a:spcBef>
              <a:buFontTx/>
              <a:buNone/>
              <a:defRPr sz="8200" kern="1200">
                <a:solidFill>
                  <a:schemeClr val="tx1"/>
                </a:solidFill>
                <a:latin typeface="+mn-lt"/>
                <a:ea typeface="+mn-ea"/>
                <a:cs typeface="+mn-cs"/>
              </a:defRPr>
            </a:lvl5pPr>
            <a:lvl6pPr marL="10342988" indent="-940272" algn="l" defTabSz="3761086" rtl="0" eaLnBrk="1" latinLnBrk="0" hangingPunct="1">
              <a:spcBef>
                <a:spcPct val="20000"/>
              </a:spcBef>
              <a:buFont typeface="Arial" pitchFamily="34" charset="0"/>
              <a:buChar char="•"/>
              <a:defRPr sz="8200" kern="1200">
                <a:solidFill>
                  <a:schemeClr val="tx1"/>
                </a:solidFill>
                <a:latin typeface="+mn-lt"/>
                <a:ea typeface="+mn-ea"/>
                <a:cs typeface="+mn-cs"/>
              </a:defRPr>
            </a:lvl6pPr>
            <a:lvl7pPr marL="12223531" indent="-940272" algn="l" defTabSz="3761086" rtl="0" eaLnBrk="1" latinLnBrk="0" hangingPunct="1">
              <a:spcBef>
                <a:spcPct val="20000"/>
              </a:spcBef>
              <a:buFont typeface="Arial" pitchFamily="34" charset="0"/>
              <a:buChar char="•"/>
              <a:defRPr sz="8200" kern="1200">
                <a:solidFill>
                  <a:schemeClr val="tx1"/>
                </a:solidFill>
                <a:latin typeface="+mn-lt"/>
                <a:ea typeface="+mn-ea"/>
                <a:cs typeface="+mn-cs"/>
              </a:defRPr>
            </a:lvl7pPr>
            <a:lvl8pPr marL="14104074" indent="-940272" algn="l" defTabSz="3761086" rtl="0" eaLnBrk="1" latinLnBrk="0" hangingPunct="1">
              <a:spcBef>
                <a:spcPct val="20000"/>
              </a:spcBef>
              <a:buFont typeface="Arial" pitchFamily="34" charset="0"/>
              <a:buChar char="•"/>
              <a:defRPr sz="8200" kern="1200">
                <a:solidFill>
                  <a:schemeClr val="tx1"/>
                </a:solidFill>
                <a:latin typeface="+mn-lt"/>
                <a:ea typeface="+mn-ea"/>
                <a:cs typeface="+mn-cs"/>
              </a:defRPr>
            </a:lvl8pPr>
            <a:lvl9pPr marL="15984617" indent="-940272" algn="l" defTabSz="3761086" rtl="0" eaLnBrk="1" latinLnBrk="0" hangingPunct="1">
              <a:spcBef>
                <a:spcPct val="20000"/>
              </a:spcBef>
              <a:buFont typeface="Arial" pitchFamily="34" charset="0"/>
              <a:buChar char="•"/>
              <a:defRPr sz="8200" kern="1200">
                <a:solidFill>
                  <a:schemeClr val="tx1"/>
                </a:solidFill>
                <a:latin typeface="+mn-lt"/>
                <a:ea typeface="+mn-ea"/>
                <a:cs typeface="+mn-cs"/>
              </a:defRPr>
            </a:lvl9pPr>
          </a:lstStyle>
          <a:p>
            <a:pPr algn="ctr" defTabSz="4388035">
              <a:spcBef>
                <a:spcPct val="20000"/>
              </a:spcBef>
              <a:defRPr/>
            </a:pPr>
            <a:r>
              <a:rPr lang="en-US" sz="9200" b="1" dirty="0">
                <a:solidFill>
                  <a:schemeClr val="bg1"/>
                </a:solidFill>
                <a:latin typeface="Arial Narrow" panose="020B0606020202030204" pitchFamily="34" charset="0"/>
              </a:rPr>
              <a:t>Lessons from the development</a:t>
            </a:r>
            <a:endParaRPr lang="hu-HU" sz="9200" b="1" dirty="0">
              <a:solidFill>
                <a:schemeClr val="bg1"/>
              </a:solidFill>
              <a:latin typeface="Arial Narrow" panose="020B0606020202030204" pitchFamily="34" charset="0"/>
            </a:endParaRPr>
          </a:p>
          <a:p>
            <a:pPr algn="ctr" defTabSz="4388035">
              <a:spcBef>
                <a:spcPct val="20000"/>
              </a:spcBef>
              <a:defRPr/>
            </a:pPr>
            <a:r>
              <a:rPr lang="en-US" sz="9200" b="1" dirty="0">
                <a:solidFill>
                  <a:schemeClr val="bg1"/>
                </a:solidFill>
                <a:latin typeface="Arial Narrow" panose="020B0606020202030204" pitchFamily="34" charset="0"/>
              </a:rPr>
              <a:t> of a revised communicative health literacy scale</a:t>
            </a:r>
            <a:endParaRPr lang="hu-HU" sz="9200" dirty="0">
              <a:solidFill>
                <a:schemeClr val="bg1"/>
              </a:solidFill>
              <a:latin typeface="Arial Narrow" panose="020B0606020202030204" pitchFamily="34" charset="0"/>
            </a:endParaRPr>
          </a:p>
        </p:txBody>
      </p:sp>
      <p:sp>
        <p:nvSpPr>
          <p:cNvPr id="21" name="Text Placeholder 5">
            <a:extLst>
              <a:ext uri="{FF2B5EF4-FFF2-40B4-BE49-F238E27FC236}">
                <a16:creationId xmlns:a16="http://schemas.microsoft.com/office/drawing/2014/main" id="{610415D0-7E26-42B1-B5B0-E2EFA85D580A}"/>
              </a:ext>
            </a:extLst>
          </p:cNvPr>
          <p:cNvSpPr txBox="1"/>
          <p:nvPr/>
        </p:nvSpPr>
        <p:spPr>
          <a:xfrm>
            <a:off x="4476474" y="3475585"/>
            <a:ext cx="42672000" cy="1862048"/>
          </a:xfrm>
          <a:prstGeom prst="rect">
            <a:avLst/>
          </a:prstGeom>
        </p:spPr>
        <p:txBody>
          <a:bodyPr lIns="0" tIns="0" rIns="0" bIns="0">
            <a:spAutoFit/>
          </a:bodyPr>
          <a:lstStyle>
            <a:defPPr>
              <a:defRPr kern="1200"/>
            </a:defPPr>
            <a:lvl1pPr marL="0" marR="0" indent="0" algn="l" defTabSz="3761086" rtl="0" eaLnBrk="1" fontAlgn="auto" latinLnBrk="0" hangingPunct="1">
              <a:lnSpc>
                <a:spcPct val="100000"/>
              </a:lnSpc>
              <a:spcBef>
                <a:spcPct val="20000"/>
              </a:spcBef>
              <a:spcAft>
                <a:spcPct val="0"/>
              </a:spcAft>
              <a:buClrTx/>
              <a:buSzTx/>
              <a:buFont typeface="Arial" pitchFamily="34" charset="0"/>
              <a:buNone/>
              <a:defRPr sz="6000" kern="1200" baseline="0">
                <a:solidFill>
                  <a:schemeClr val="tx2"/>
                </a:solidFill>
                <a:latin typeface="Franklin Gothic Heavy" pitchFamily="34" charset="0"/>
                <a:ea typeface="+mn-ea"/>
                <a:cs typeface="+mn-cs"/>
              </a:defRPr>
            </a:lvl1pPr>
            <a:lvl2pPr marL="1880543" indent="0" algn="l" defTabSz="3761086" rtl="0" eaLnBrk="1" latinLnBrk="0" hangingPunct="1">
              <a:spcBef>
                <a:spcPct val="20000"/>
              </a:spcBef>
              <a:buFontTx/>
              <a:buNone/>
              <a:defRPr sz="11500" kern="1200">
                <a:solidFill>
                  <a:schemeClr val="tx1"/>
                </a:solidFill>
                <a:latin typeface="+mn-lt"/>
                <a:ea typeface="+mn-ea"/>
                <a:cs typeface="+mn-cs"/>
              </a:defRPr>
            </a:lvl2pPr>
            <a:lvl3pPr marL="3761086" indent="0" algn="l" defTabSz="3761086" rtl="0" eaLnBrk="1" latinLnBrk="0" hangingPunct="1">
              <a:spcBef>
                <a:spcPct val="20000"/>
              </a:spcBef>
              <a:buFontTx/>
              <a:buNone/>
              <a:defRPr sz="9900" kern="1200">
                <a:solidFill>
                  <a:schemeClr val="tx1"/>
                </a:solidFill>
                <a:latin typeface="+mn-lt"/>
                <a:ea typeface="+mn-ea"/>
                <a:cs typeface="+mn-cs"/>
              </a:defRPr>
            </a:lvl3pPr>
            <a:lvl4pPr marL="5641629" indent="0" algn="l" defTabSz="3761086" rtl="0" eaLnBrk="1" latinLnBrk="0" hangingPunct="1">
              <a:spcBef>
                <a:spcPct val="20000"/>
              </a:spcBef>
              <a:buFontTx/>
              <a:buNone/>
              <a:defRPr sz="8200" kern="1200">
                <a:solidFill>
                  <a:schemeClr val="tx1"/>
                </a:solidFill>
                <a:latin typeface="+mn-lt"/>
                <a:ea typeface="+mn-ea"/>
                <a:cs typeface="+mn-cs"/>
              </a:defRPr>
            </a:lvl4pPr>
            <a:lvl5pPr marL="7522172" indent="0" algn="l" defTabSz="3761086" rtl="0" eaLnBrk="1" latinLnBrk="0" hangingPunct="1">
              <a:spcBef>
                <a:spcPct val="20000"/>
              </a:spcBef>
              <a:buFontTx/>
              <a:buNone/>
              <a:defRPr sz="8200" kern="1200">
                <a:solidFill>
                  <a:schemeClr val="tx1"/>
                </a:solidFill>
                <a:latin typeface="+mn-lt"/>
                <a:ea typeface="+mn-ea"/>
                <a:cs typeface="+mn-cs"/>
              </a:defRPr>
            </a:lvl5pPr>
            <a:lvl6pPr marL="10342988" indent="-940272" algn="l" defTabSz="3761086" rtl="0" eaLnBrk="1" latinLnBrk="0" hangingPunct="1">
              <a:spcBef>
                <a:spcPct val="20000"/>
              </a:spcBef>
              <a:buFont typeface="Arial" pitchFamily="34" charset="0"/>
              <a:buChar char="•"/>
              <a:defRPr sz="8200" kern="1200">
                <a:solidFill>
                  <a:schemeClr val="tx1"/>
                </a:solidFill>
                <a:latin typeface="+mn-lt"/>
                <a:ea typeface="+mn-ea"/>
                <a:cs typeface="+mn-cs"/>
              </a:defRPr>
            </a:lvl6pPr>
            <a:lvl7pPr marL="12223531" indent="-940272" algn="l" defTabSz="3761086" rtl="0" eaLnBrk="1" latinLnBrk="0" hangingPunct="1">
              <a:spcBef>
                <a:spcPct val="20000"/>
              </a:spcBef>
              <a:buFont typeface="Arial" pitchFamily="34" charset="0"/>
              <a:buChar char="•"/>
              <a:defRPr sz="8200" kern="1200">
                <a:solidFill>
                  <a:schemeClr val="tx1"/>
                </a:solidFill>
                <a:latin typeface="+mn-lt"/>
                <a:ea typeface="+mn-ea"/>
                <a:cs typeface="+mn-cs"/>
              </a:defRPr>
            </a:lvl7pPr>
            <a:lvl8pPr marL="14104074" indent="-940272" algn="l" defTabSz="3761086" rtl="0" eaLnBrk="1" latinLnBrk="0" hangingPunct="1">
              <a:spcBef>
                <a:spcPct val="20000"/>
              </a:spcBef>
              <a:buFont typeface="Arial" pitchFamily="34" charset="0"/>
              <a:buChar char="•"/>
              <a:defRPr sz="8200" kern="1200">
                <a:solidFill>
                  <a:schemeClr val="tx1"/>
                </a:solidFill>
                <a:latin typeface="+mn-lt"/>
                <a:ea typeface="+mn-ea"/>
                <a:cs typeface="+mn-cs"/>
              </a:defRPr>
            </a:lvl8pPr>
            <a:lvl9pPr marL="15984617" indent="-940272" algn="l" defTabSz="3761086" rtl="0" eaLnBrk="1" latinLnBrk="0" hangingPunct="1">
              <a:spcBef>
                <a:spcPct val="20000"/>
              </a:spcBef>
              <a:buFont typeface="Arial" pitchFamily="34" charset="0"/>
              <a:buChar char="•"/>
              <a:defRPr sz="8200" kern="1200">
                <a:solidFill>
                  <a:schemeClr val="tx1"/>
                </a:solidFill>
                <a:latin typeface="+mn-lt"/>
                <a:ea typeface="+mn-ea"/>
                <a:cs typeface="+mn-cs"/>
              </a:defRPr>
            </a:lvl9pPr>
          </a:lstStyle>
          <a:p>
            <a:pPr algn="ctr"/>
            <a:r>
              <a:rPr lang="en-US" sz="5500" dirty="0">
                <a:solidFill>
                  <a:schemeClr val="bg1"/>
                </a:solidFill>
                <a:latin typeface="Arial Narrow" panose="020B0606020202030204" pitchFamily="34" charset="0"/>
              </a:rPr>
              <a:t>Erika Szilágyi-Hornyák, Éva Bíró</a:t>
            </a:r>
            <a:endParaRPr lang="hu-HU" sz="5500" dirty="0">
              <a:solidFill>
                <a:schemeClr val="bg1"/>
              </a:solidFill>
              <a:latin typeface="Arial Narrow" panose="020B0606020202030204" pitchFamily="34" charset="0"/>
            </a:endParaRPr>
          </a:p>
          <a:p>
            <a:pPr algn="ctr"/>
            <a:r>
              <a:rPr lang="en-US" sz="5500" dirty="0">
                <a:solidFill>
                  <a:schemeClr val="bg1"/>
                </a:solidFill>
                <a:latin typeface="Arial Narrow" panose="020B0606020202030204" pitchFamily="34" charset="0"/>
              </a:rPr>
              <a:t>University of Debrecen, Faculty of Medicine</a:t>
            </a:r>
            <a:r>
              <a:rPr lang="hu-HU" sz="5500" dirty="0">
                <a:solidFill>
                  <a:schemeClr val="bg1"/>
                </a:solidFill>
                <a:latin typeface="Arial Narrow" panose="020B0606020202030204" pitchFamily="34" charset="0"/>
              </a:rPr>
              <a:t>,</a:t>
            </a:r>
            <a:r>
              <a:rPr lang="en-US" sz="5500" dirty="0">
                <a:solidFill>
                  <a:schemeClr val="bg1"/>
                </a:solidFill>
                <a:latin typeface="Arial Narrow" panose="020B0606020202030204" pitchFamily="34" charset="0"/>
              </a:rPr>
              <a:t> Department of Public Health and Epidemiology</a:t>
            </a:r>
            <a:r>
              <a:rPr lang="hu-HU" sz="5500" dirty="0">
                <a:solidFill>
                  <a:schemeClr val="bg1"/>
                </a:solidFill>
                <a:latin typeface="Arial Narrow" panose="020B0606020202030204" pitchFamily="34" charset="0"/>
              </a:rPr>
              <a:t>, Debrecen, Hungary </a:t>
            </a:r>
          </a:p>
        </p:txBody>
      </p:sp>
      <p:sp>
        <p:nvSpPr>
          <p:cNvPr id="22" name="TextBox 19">
            <a:extLst>
              <a:ext uri="{FF2B5EF4-FFF2-40B4-BE49-F238E27FC236}">
                <a16:creationId xmlns:a16="http://schemas.microsoft.com/office/drawing/2014/main" id="{5D1CE166-D485-4064-AD66-93771439113B}"/>
              </a:ext>
            </a:extLst>
          </p:cNvPr>
          <p:cNvSpPr txBox="1">
            <a:spLocks noChangeArrowheads="1"/>
          </p:cNvSpPr>
          <p:nvPr/>
        </p:nvSpPr>
        <p:spPr bwMode="auto">
          <a:xfrm>
            <a:off x="13219236" y="7415267"/>
            <a:ext cx="11419380" cy="19541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654" tIns="53327" rIns="106654" bIns="53327">
            <a:spAutoFit/>
          </a:bodyPr>
          <a:lstStyle>
            <a:defPPr>
              <a:defRPr kern="1200"/>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algn="just">
              <a:lnSpc>
                <a:spcPct val="110000"/>
              </a:lnSpc>
            </a:pPr>
            <a:r>
              <a:rPr lang="en-US" sz="4800" dirty="0">
                <a:latin typeface="Arial Narrow" panose="020B0606020202030204" pitchFamily="34" charset="0"/>
              </a:rPr>
              <a:t>The Hungarian questionnaire was pre-tested in the form of </a:t>
            </a:r>
            <a:r>
              <a:rPr lang="en-US" sz="4800" b="1" dirty="0">
                <a:latin typeface="Arial Narrow" panose="020B0606020202030204" pitchFamily="34" charset="0"/>
              </a:rPr>
              <a:t>cognitive interviews</a:t>
            </a:r>
            <a:r>
              <a:rPr lang="en-US" sz="4800" dirty="0">
                <a:latin typeface="Arial Narrow" panose="020B0606020202030204" pitchFamily="34" charset="0"/>
              </a:rPr>
              <a:t> (15 respondents) from February 2024 </a:t>
            </a:r>
            <a:r>
              <a:rPr lang="en-US" sz="4800" dirty="0" smtClean="0">
                <a:latin typeface="Arial Narrow" panose="020B0606020202030204" pitchFamily="34" charset="0"/>
              </a:rPr>
              <a:t>to</a:t>
            </a:r>
            <a:r>
              <a:rPr lang="hu-HU" sz="4800" dirty="0" smtClean="0">
                <a:latin typeface="Arial Narrow" panose="020B0606020202030204" pitchFamily="34" charset="0"/>
              </a:rPr>
              <a:t> </a:t>
            </a:r>
            <a:r>
              <a:rPr lang="en-US" sz="4800" dirty="0" smtClean="0">
                <a:latin typeface="Arial Narrow" panose="020B0606020202030204" pitchFamily="34" charset="0"/>
              </a:rPr>
              <a:t>April</a:t>
            </a:r>
            <a:r>
              <a:rPr lang="hu-HU" sz="4800" dirty="0" smtClean="0">
                <a:latin typeface="Arial Narrow" panose="020B0606020202030204" pitchFamily="34" charset="0"/>
              </a:rPr>
              <a:t> </a:t>
            </a:r>
            <a:r>
              <a:rPr lang="en-US" sz="4800" dirty="0" smtClean="0">
                <a:latin typeface="Arial Narrow" panose="020B0606020202030204" pitchFamily="34" charset="0"/>
              </a:rPr>
              <a:t>2024</a:t>
            </a:r>
            <a:r>
              <a:rPr lang="en-US" sz="4800" dirty="0">
                <a:latin typeface="Arial Narrow" panose="020B0606020202030204" pitchFamily="34" charset="0"/>
              </a:rPr>
              <a:t>. </a:t>
            </a:r>
            <a:r>
              <a:rPr lang="hu-HU" sz="4800" dirty="0">
                <a:latin typeface="Arial Narrow" panose="020B0606020202030204" pitchFamily="34" charset="0"/>
              </a:rPr>
              <a:t/>
            </a:r>
            <a:br>
              <a:rPr lang="hu-HU" sz="4800" dirty="0">
                <a:latin typeface="Arial Narrow" panose="020B0606020202030204" pitchFamily="34" charset="0"/>
              </a:rPr>
            </a:br>
            <a:r>
              <a:rPr lang="en-US" sz="4800" dirty="0">
                <a:latin typeface="Arial Narrow" panose="020B0606020202030204" pitchFamily="34" charset="0"/>
              </a:rPr>
              <a:t>Almost half of the </a:t>
            </a:r>
            <a:r>
              <a:rPr lang="en-US" sz="4800" b="1" dirty="0">
                <a:latin typeface="Arial Narrow" panose="020B0606020202030204" pitchFamily="34" charset="0"/>
              </a:rPr>
              <a:t>respondents</a:t>
            </a:r>
            <a:r>
              <a:rPr lang="en-US" sz="4800" dirty="0">
                <a:latin typeface="Arial Narrow" panose="020B0606020202030204" pitchFamily="34" charset="0"/>
              </a:rPr>
              <a:t> were female (n=7), </a:t>
            </a:r>
            <a:r>
              <a:rPr lang="hu-HU" sz="4800" dirty="0">
                <a:latin typeface="Arial Narrow" panose="020B0606020202030204" pitchFamily="34" charset="0"/>
              </a:rPr>
              <a:t>4 </a:t>
            </a:r>
            <a:r>
              <a:rPr lang="en-US" sz="4800" dirty="0">
                <a:latin typeface="Arial Narrow" panose="020B0606020202030204" pitchFamily="34" charset="0"/>
              </a:rPr>
              <a:t>belonged to the 18-34 age group, </a:t>
            </a:r>
            <a:r>
              <a:rPr lang="hu-HU" sz="4800" dirty="0">
                <a:latin typeface="Arial Narrow" panose="020B0606020202030204" pitchFamily="34" charset="0"/>
              </a:rPr>
              <a:t>6</a:t>
            </a:r>
            <a:r>
              <a:rPr lang="en-US" sz="4800" dirty="0">
                <a:latin typeface="Arial Narrow" panose="020B0606020202030204" pitchFamily="34" charset="0"/>
              </a:rPr>
              <a:t> to the 35-64 age group and </a:t>
            </a:r>
            <a:r>
              <a:rPr lang="hu-HU" sz="4800" dirty="0">
                <a:latin typeface="Arial Narrow" panose="020B0606020202030204" pitchFamily="34" charset="0"/>
              </a:rPr>
              <a:t>5</a:t>
            </a:r>
            <a:r>
              <a:rPr lang="en-US" sz="4800" dirty="0">
                <a:latin typeface="Arial Narrow" panose="020B0606020202030204" pitchFamily="34" charset="0"/>
              </a:rPr>
              <a:t> to the over 64 age group. </a:t>
            </a:r>
            <a:endParaRPr lang="hu-HU" sz="4800" dirty="0">
              <a:latin typeface="Arial Narrow" panose="020B0606020202030204" pitchFamily="34" charset="0"/>
            </a:endParaRPr>
          </a:p>
          <a:p>
            <a:pPr algn="just">
              <a:lnSpc>
                <a:spcPct val="110000"/>
              </a:lnSpc>
            </a:pPr>
            <a:r>
              <a:rPr lang="en-US" sz="4800" dirty="0">
                <a:latin typeface="Arial Narrow" panose="020B0606020202030204" pitchFamily="34" charset="0"/>
              </a:rPr>
              <a:t>Regarding their educational</a:t>
            </a:r>
            <a:r>
              <a:rPr lang="hu-HU" sz="4800" dirty="0">
                <a:latin typeface="Arial Narrow" panose="020B0606020202030204" pitchFamily="34" charset="0"/>
              </a:rPr>
              <a:t> l</a:t>
            </a:r>
            <a:r>
              <a:rPr lang="en-US" sz="4800" dirty="0">
                <a:latin typeface="Arial Narrow" panose="020B0606020202030204" pitchFamily="34" charset="0"/>
              </a:rPr>
              <a:t>evel</a:t>
            </a:r>
            <a:r>
              <a:rPr lang="hu-HU" sz="4800" dirty="0">
                <a:latin typeface="Arial Narrow" panose="020B0606020202030204" pitchFamily="34" charset="0"/>
              </a:rPr>
              <a:t>:</a:t>
            </a:r>
          </a:p>
          <a:p>
            <a:pPr marL="800119" indent="-800119" algn="just">
              <a:lnSpc>
                <a:spcPct val="110000"/>
              </a:lnSpc>
              <a:buFont typeface="Arial" panose="020B0604020202020204" pitchFamily="34" charset="0"/>
              <a:buChar char="•"/>
            </a:pPr>
            <a:r>
              <a:rPr lang="hu-HU" sz="4800" dirty="0">
                <a:latin typeface="Arial Narrow" panose="020B0606020202030204" pitchFamily="34" charset="0"/>
              </a:rPr>
              <a:t>4</a:t>
            </a:r>
            <a:r>
              <a:rPr lang="en-US" sz="4800" dirty="0">
                <a:latin typeface="Arial Narrow" panose="020B0606020202030204" pitchFamily="34" charset="0"/>
              </a:rPr>
              <a:t> have </a:t>
            </a:r>
            <a:r>
              <a:rPr lang="en-GB" sz="4800" dirty="0">
                <a:latin typeface="Arial Narrow" panose="020B0606020202030204" pitchFamily="34" charset="0"/>
              </a:rPr>
              <a:t>only</a:t>
            </a:r>
            <a:r>
              <a:rPr lang="hu-HU" sz="4800" dirty="0">
                <a:latin typeface="Arial Narrow" panose="020B0606020202030204" pitchFamily="34" charset="0"/>
              </a:rPr>
              <a:t> </a:t>
            </a:r>
            <a:r>
              <a:rPr lang="en-US" sz="4800" dirty="0">
                <a:latin typeface="Arial Narrow" panose="020B0606020202030204" pitchFamily="34" charset="0"/>
              </a:rPr>
              <a:t>primary </a:t>
            </a:r>
            <a:endParaRPr lang="hu-HU" sz="4800" dirty="0">
              <a:latin typeface="Arial Narrow" panose="020B0606020202030204" pitchFamily="34" charset="0"/>
            </a:endParaRPr>
          </a:p>
          <a:p>
            <a:pPr marL="800119" indent="-800119" algn="just">
              <a:lnSpc>
                <a:spcPct val="110000"/>
              </a:lnSpc>
              <a:buFont typeface="Arial" panose="020B0604020202020204" pitchFamily="34" charset="0"/>
              <a:buChar char="•"/>
            </a:pPr>
            <a:r>
              <a:rPr lang="hu-HU" sz="4800" dirty="0">
                <a:latin typeface="Arial Narrow" panose="020B0606020202030204" pitchFamily="34" charset="0"/>
              </a:rPr>
              <a:t>5</a:t>
            </a:r>
            <a:r>
              <a:rPr lang="en-US" sz="4800" dirty="0">
                <a:latin typeface="Arial Narrow" panose="020B0606020202030204" pitchFamily="34" charset="0"/>
              </a:rPr>
              <a:t> have secondary</a:t>
            </a:r>
            <a:endParaRPr lang="hu-HU" sz="4800" dirty="0">
              <a:latin typeface="Arial Narrow" panose="020B0606020202030204" pitchFamily="34" charset="0"/>
            </a:endParaRPr>
          </a:p>
          <a:p>
            <a:pPr marL="800119" indent="-800119" algn="just">
              <a:lnSpc>
                <a:spcPct val="110000"/>
              </a:lnSpc>
              <a:buFont typeface="Arial" panose="020B0604020202020204" pitchFamily="34" charset="0"/>
              <a:buChar char="•"/>
            </a:pPr>
            <a:r>
              <a:rPr lang="hu-HU" sz="4800" dirty="0">
                <a:latin typeface="Arial Narrow" panose="020B0606020202030204" pitchFamily="34" charset="0"/>
              </a:rPr>
              <a:t>6 </a:t>
            </a:r>
            <a:r>
              <a:rPr lang="en-US" sz="4800" dirty="0">
                <a:latin typeface="Arial Narrow" panose="020B0606020202030204" pitchFamily="34" charset="0"/>
              </a:rPr>
              <a:t>have tertiary </a:t>
            </a:r>
            <a:endParaRPr lang="hu-HU" sz="4800" dirty="0">
              <a:latin typeface="Arial Narrow" panose="020B0606020202030204" pitchFamily="34" charset="0"/>
            </a:endParaRPr>
          </a:p>
          <a:p>
            <a:pPr algn="just">
              <a:lnSpc>
                <a:spcPct val="110000"/>
              </a:lnSpc>
            </a:pPr>
            <a:r>
              <a:rPr lang="en-US" sz="4800" dirty="0">
                <a:latin typeface="Arial Narrow" panose="020B0606020202030204" pitchFamily="34" charset="0"/>
              </a:rPr>
              <a:t>education.</a:t>
            </a:r>
            <a:endParaRPr lang="hu-HU" sz="4800" dirty="0">
              <a:latin typeface="Arial Narrow" panose="020B0606020202030204" pitchFamily="34" charset="0"/>
            </a:endParaRPr>
          </a:p>
          <a:p>
            <a:pPr algn="just">
              <a:lnSpc>
                <a:spcPct val="110000"/>
              </a:lnSpc>
            </a:pPr>
            <a:r>
              <a:rPr lang="en-US" sz="4800" dirty="0">
                <a:latin typeface="Arial Narrow" panose="020B0606020202030204" pitchFamily="34" charset="0"/>
              </a:rPr>
              <a:t>In the </a:t>
            </a:r>
            <a:r>
              <a:rPr lang="en-US" sz="4800" b="1" dirty="0">
                <a:latin typeface="Arial Narrow" panose="020B0606020202030204" pitchFamily="34" charset="0"/>
              </a:rPr>
              <a:t>first phase </a:t>
            </a:r>
            <a:r>
              <a:rPr lang="en-US" sz="4800" dirty="0">
                <a:latin typeface="Arial Narrow" panose="020B0606020202030204" pitchFamily="34" charset="0"/>
              </a:rPr>
              <a:t>of</a:t>
            </a:r>
            <a:endParaRPr lang="hu-HU" sz="4800" dirty="0">
              <a:latin typeface="Arial Narrow" panose="020B0606020202030204" pitchFamily="34" charset="0"/>
            </a:endParaRPr>
          </a:p>
          <a:p>
            <a:pPr algn="just">
              <a:lnSpc>
                <a:spcPct val="110000"/>
              </a:lnSpc>
            </a:pPr>
            <a:r>
              <a:rPr lang="en-US" sz="4800" dirty="0">
                <a:latin typeface="Arial Narrow" panose="020B0606020202030204" pitchFamily="34" charset="0"/>
              </a:rPr>
              <a:t>cognitive interviews, </a:t>
            </a:r>
            <a:endParaRPr lang="hu-HU" sz="4800" dirty="0">
              <a:latin typeface="Arial Narrow" panose="020B0606020202030204" pitchFamily="34" charset="0"/>
            </a:endParaRPr>
          </a:p>
          <a:p>
            <a:pPr algn="just">
              <a:lnSpc>
                <a:spcPct val="110000"/>
              </a:lnSpc>
            </a:pPr>
            <a:r>
              <a:rPr lang="hu-HU" sz="4800" dirty="0">
                <a:latin typeface="Arial Narrow" panose="020B0606020202030204" pitchFamily="34" charset="0"/>
              </a:rPr>
              <a:t>4</a:t>
            </a:r>
            <a:r>
              <a:rPr lang="en-US" sz="4800" dirty="0">
                <a:latin typeface="Arial Narrow" panose="020B0606020202030204" pitchFamily="34" charset="0"/>
              </a:rPr>
              <a:t> people were interviewed</a:t>
            </a:r>
            <a:endParaRPr lang="hu-HU" sz="4800" dirty="0">
              <a:latin typeface="Arial Narrow" panose="020B0606020202030204" pitchFamily="34" charset="0"/>
            </a:endParaRPr>
          </a:p>
          <a:p>
            <a:pPr algn="just">
              <a:lnSpc>
                <a:spcPct val="110000"/>
              </a:lnSpc>
            </a:pPr>
            <a:r>
              <a:rPr lang="en-US" sz="4800" dirty="0">
                <a:latin typeface="Arial Narrow" panose="020B0606020202030204" pitchFamily="34" charset="0"/>
              </a:rPr>
              <a:t>and 16 items were included in the questionnaire. </a:t>
            </a:r>
            <a:endParaRPr lang="hu-HU" sz="4800" dirty="0">
              <a:latin typeface="Arial Narrow" panose="020B0606020202030204" pitchFamily="34" charset="0"/>
            </a:endParaRPr>
          </a:p>
          <a:p>
            <a:pPr algn="just">
              <a:lnSpc>
                <a:spcPct val="110000"/>
              </a:lnSpc>
            </a:pPr>
            <a:r>
              <a:rPr lang="en-US" sz="4800" dirty="0">
                <a:latin typeface="Arial Narrow" panose="020B0606020202030204" pitchFamily="34" charset="0"/>
              </a:rPr>
              <a:t>In the </a:t>
            </a:r>
            <a:r>
              <a:rPr lang="en-US" sz="4800" b="1" dirty="0">
                <a:latin typeface="Arial Narrow" panose="020B0606020202030204" pitchFamily="34" charset="0"/>
              </a:rPr>
              <a:t>second phase</a:t>
            </a:r>
            <a:r>
              <a:rPr lang="en-US" sz="4800" dirty="0">
                <a:latin typeface="Arial Narrow" panose="020B0606020202030204" pitchFamily="34" charset="0"/>
              </a:rPr>
              <a:t>, </a:t>
            </a:r>
            <a:r>
              <a:rPr lang="hu-HU" sz="4800" dirty="0">
                <a:latin typeface="Arial Narrow" panose="020B0606020202030204" pitchFamily="34" charset="0"/>
              </a:rPr>
              <a:t>5</a:t>
            </a:r>
            <a:r>
              <a:rPr lang="en-US" sz="4800" dirty="0">
                <a:latin typeface="Arial Narrow" panose="020B0606020202030204" pitchFamily="34" charset="0"/>
              </a:rPr>
              <a:t> people shared their thoughts on the 12</a:t>
            </a:r>
            <a:r>
              <a:rPr lang="hu-HU" sz="4800" dirty="0">
                <a:latin typeface="Arial Narrow" panose="020B0606020202030204" pitchFamily="34" charset="0"/>
              </a:rPr>
              <a:t>-</a:t>
            </a:r>
            <a:r>
              <a:rPr lang="en-US" sz="4800" dirty="0">
                <a:latin typeface="Arial Narrow" panose="020B0606020202030204" pitchFamily="34" charset="0"/>
              </a:rPr>
              <a:t>item version of the questionnaire, </a:t>
            </a:r>
            <a:endParaRPr lang="hu-HU" sz="4800" dirty="0">
              <a:latin typeface="Arial Narrow" panose="020B0606020202030204" pitchFamily="34" charset="0"/>
            </a:endParaRPr>
          </a:p>
          <a:p>
            <a:pPr algn="just">
              <a:lnSpc>
                <a:spcPct val="110000"/>
              </a:lnSpc>
            </a:pPr>
            <a:r>
              <a:rPr lang="en-US" sz="4800" dirty="0">
                <a:latin typeface="Arial Narrow" panose="020B0606020202030204" pitchFamily="34" charset="0"/>
              </a:rPr>
              <a:t>and in the </a:t>
            </a:r>
            <a:r>
              <a:rPr lang="en-US" sz="4800" b="1" dirty="0">
                <a:latin typeface="Arial Narrow" panose="020B0606020202030204" pitchFamily="34" charset="0"/>
              </a:rPr>
              <a:t>third phase</a:t>
            </a:r>
            <a:r>
              <a:rPr lang="en-US" sz="4800" dirty="0">
                <a:latin typeface="Arial Narrow" panose="020B0606020202030204" pitchFamily="34" charset="0"/>
              </a:rPr>
              <a:t>, the 9-item version of the questionnaire was tested by interviewing </a:t>
            </a:r>
            <a:r>
              <a:rPr lang="hu-HU" sz="4800" dirty="0">
                <a:latin typeface="Arial Narrow" panose="020B0606020202030204" pitchFamily="34" charset="0"/>
              </a:rPr>
              <a:t>6</a:t>
            </a:r>
            <a:r>
              <a:rPr lang="en-US" sz="4800" dirty="0">
                <a:latin typeface="Arial Narrow" panose="020B0606020202030204" pitchFamily="34" charset="0"/>
              </a:rPr>
              <a:t> people. </a:t>
            </a:r>
            <a:r>
              <a:rPr lang="hu-HU" sz="4800" dirty="0">
                <a:latin typeface="Arial Narrow" panose="020B0606020202030204" pitchFamily="34" charset="0"/>
              </a:rPr>
              <a:t/>
            </a:r>
            <a:br>
              <a:rPr lang="hu-HU" sz="4800" dirty="0">
                <a:latin typeface="Arial Narrow" panose="020B0606020202030204" pitchFamily="34" charset="0"/>
              </a:rPr>
            </a:br>
            <a:r>
              <a:rPr lang="en-US" sz="4800" dirty="0">
                <a:latin typeface="Arial Narrow" panose="020B0606020202030204" pitchFamily="34" charset="0"/>
              </a:rPr>
              <a:t>The different versions were prepared based on the discussions in the working group and the experience of cognitive interviews in different countries.</a:t>
            </a:r>
            <a:endParaRPr lang="en-US" sz="4800" dirty="0">
              <a:latin typeface="Arial Narrow" panose="020B0606020202030204" pitchFamily="34" charset="0"/>
              <a:ea typeface="Open Sans" panose="020B0606030504020204" pitchFamily="34" charset="0"/>
              <a:cs typeface="Open Sans" panose="020B0606030504020204" pitchFamily="34" charset="0"/>
            </a:endParaRPr>
          </a:p>
        </p:txBody>
      </p:sp>
      <p:sp>
        <p:nvSpPr>
          <p:cNvPr id="24" name="TextBox 19">
            <a:extLst>
              <a:ext uri="{FF2B5EF4-FFF2-40B4-BE49-F238E27FC236}">
                <a16:creationId xmlns:a16="http://schemas.microsoft.com/office/drawing/2014/main" id="{F0EE5584-0308-4038-A09C-68D30F85E3BC}"/>
              </a:ext>
            </a:extLst>
          </p:cNvPr>
          <p:cNvSpPr txBox="1">
            <a:spLocks noChangeArrowheads="1"/>
          </p:cNvSpPr>
          <p:nvPr/>
        </p:nvSpPr>
        <p:spPr bwMode="auto">
          <a:xfrm>
            <a:off x="25812474" y="14280241"/>
            <a:ext cx="11412468" cy="1385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654" tIns="53327" rIns="106654" bIns="53327">
            <a:spAutoFit/>
          </a:bodyPr>
          <a:lstStyle>
            <a:defPPr>
              <a:defRPr kern="1200"/>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algn="just">
              <a:lnSpc>
                <a:spcPct val="110000"/>
              </a:lnSpc>
            </a:pPr>
            <a:r>
              <a:rPr lang="en-US" sz="4800" dirty="0">
                <a:latin typeface="Arial Narrow" panose="020B0606020202030204" pitchFamily="34" charset="0"/>
              </a:rPr>
              <a:t>The average length of the interviews was 23 minutes. </a:t>
            </a:r>
            <a:endParaRPr lang="hu-HU" sz="4800" dirty="0">
              <a:latin typeface="Arial Narrow" panose="020B0606020202030204" pitchFamily="34" charset="0"/>
            </a:endParaRPr>
          </a:p>
          <a:p>
            <a:pPr algn="just">
              <a:lnSpc>
                <a:spcPct val="110000"/>
              </a:lnSpc>
            </a:pPr>
            <a:r>
              <a:rPr lang="hu-HU" sz="4800" dirty="0">
                <a:latin typeface="Arial Narrow" panose="020B0606020202030204" pitchFamily="34" charset="0"/>
              </a:rPr>
              <a:t>1. </a:t>
            </a:r>
            <a:r>
              <a:rPr lang="en-US" sz="4800" b="1" dirty="0">
                <a:latin typeface="Arial Narrow" panose="020B0606020202030204" pitchFamily="34" charset="0"/>
              </a:rPr>
              <a:t>Two questions caused </a:t>
            </a:r>
            <a:r>
              <a:rPr lang="en-US" sz="4800" dirty="0">
                <a:latin typeface="Arial Narrow" panose="020B0606020202030204" pitchFamily="34" charset="0"/>
              </a:rPr>
              <a:t>comprehension </a:t>
            </a:r>
            <a:r>
              <a:rPr lang="en-US" sz="4800" b="1" dirty="0">
                <a:latin typeface="Arial Narrow" panose="020B0606020202030204" pitchFamily="34" charset="0"/>
              </a:rPr>
              <a:t>problems</a:t>
            </a:r>
            <a:r>
              <a:rPr lang="en-US" sz="4800" dirty="0">
                <a:latin typeface="Arial Narrow" panose="020B0606020202030204" pitchFamily="34" charset="0"/>
              </a:rPr>
              <a:t> for the less educated respondents. </a:t>
            </a:r>
            <a:endParaRPr lang="hu-HU" sz="4800" dirty="0">
              <a:latin typeface="Arial Narrow" panose="020B0606020202030204" pitchFamily="34" charset="0"/>
            </a:endParaRPr>
          </a:p>
          <a:p>
            <a:pPr marL="800119" indent="-800119" algn="just">
              <a:lnSpc>
                <a:spcPct val="110000"/>
              </a:lnSpc>
              <a:buFont typeface="Arial" panose="020B0604020202020204" pitchFamily="34" charset="0"/>
              <a:buChar char="•"/>
            </a:pPr>
            <a:r>
              <a:rPr lang="en-US" sz="4800" dirty="0">
                <a:latin typeface="Arial Narrow" panose="020B0606020202030204" pitchFamily="34" charset="0"/>
              </a:rPr>
              <a:t>The </a:t>
            </a:r>
            <a:r>
              <a:rPr lang="en-GB" sz="4800" dirty="0">
                <a:latin typeface="Arial Narrow" panose="020B0606020202030204" pitchFamily="34" charset="0"/>
              </a:rPr>
              <a:t>first</a:t>
            </a:r>
            <a:r>
              <a:rPr lang="en-US" sz="4800" dirty="0">
                <a:latin typeface="Arial Narrow" panose="020B0606020202030204" pitchFamily="34" charset="0"/>
              </a:rPr>
              <a:t> was about </a:t>
            </a:r>
            <a:r>
              <a:rPr lang="en-US" sz="4800" b="1" dirty="0">
                <a:latin typeface="Arial Narrow" panose="020B0606020202030204" pitchFamily="34" charset="0"/>
              </a:rPr>
              <a:t>discussing health information with your doctor from other sources </a:t>
            </a:r>
            <a:r>
              <a:rPr lang="en-US" sz="4800" dirty="0">
                <a:latin typeface="Arial Narrow" panose="020B0606020202030204" pitchFamily="34" charset="0"/>
              </a:rPr>
              <a:t>such as media, family, friends. They found it too long and difficult to understand, so we changed the sentence structure to make it more understandable. </a:t>
            </a:r>
            <a:endParaRPr lang="hu-HU" sz="4800" dirty="0">
              <a:latin typeface="Arial Narrow" panose="020B0606020202030204" pitchFamily="34" charset="0"/>
            </a:endParaRPr>
          </a:p>
          <a:p>
            <a:pPr marL="800119" indent="-800119" algn="just">
              <a:lnSpc>
                <a:spcPct val="110000"/>
              </a:lnSpc>
              <a:buFont typeface="Arial" panose="020B0604020202020204" pitchFamily="34" charset="0"/>
              <a:buChar char="•"/>
            </a:pPr>
            <a:r>
              <a:rPr lang="en-US" sz="4800" dirty="0">
                <a:latin typeface="Arial Narrow" panose="020B0606020202030204" pitchFamily="34" charset="0"/>
              </a:rPr>
              <a:t>The second was about </a:t>
            </a:r>
            <a:r>
              <a:rPr lang="en-US" sz="4800" b="1" dirty="0">
                <a:latin typeface="Arial Narrow" panose="020B0606020202030204" pitchFamily="34" charset="0"/>
              </a:rPr>
              <a:t>expressing personal views and preferences to your doctor</a:t>
            </a:r>
            <a:r>
              <a:rPr lang="en-US" sz="4800" dirty="0">
                <a:latin typeface="Arial Narrow" panose="020B0606020202030204" pitchFamily="34" charset="0"/>
              </a:rPr>
              <a:t>. In this case, the two youngest participants found it misunderstandable, they missed that we think health-related personal views (similar to international experiences). That’s why it was clarified in the new version of this item. </a:t>
            </a:r>
            <a:endParaRPr lang="hu-HU" sz="4800" dirty="0">
              <a:latin typeface="Arial Narrow" panose="020B0606020202030204" pitchFamily="34" charset="0"/>
            </a:endParaRPr>
          </a:p>
        </p:txBody>
      </p:sp>
      <p:sp>
        <p:nvSpPr>
          <p:cNvPr id="26" name="TextBox 19">
            <a:extLst>
              <a:ext uri="{FF2B5EF4-FFF2-40B4-BE49-F238E27FC236}">
                <a16:creationId xmlns:a16="http://schemas.microsoft.com/office/drawing/2014/main" id="{640B5B6F-8D2C-4ED3-831D-A021B2B245EB}"/>
              </a:ext>
            </a:extLst>
          </p:cNvPr>
          <p:cNvSpPr txBox="1">
            <a:spLocks noChangeArrowheads="1"/>
          </p:cNvSpPr>
          <p:nvPr/>
        </p:nvSpPr>
        <p:spPr bwMode="auto">
          <a:xfrm>
            <a:off x="38683344" y="16327186"/>
            <a:ext cx="11396502" cy="5795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654" tIns="53327" rIns="106654" bIns="53327">
            <a:spAutoFit/>
          </a:bodyPr>
          <a:lstStyle>
            <a:defPPr>
              <a:defRPr kern="1200"/>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algn="just">
              <a:lnSpc>
                <a:spcPct val="110000"/>
              </a:lnSpc>
            </a:pPr>
            <a:r>
              <a:rPr lang="en-US" sz="4800" dirty="0">
                <a:latin typeface="Arial Narrow" panose="020B0606020202030204" pitchFamily="34" charset="0"/>
              </a:rPr>
              <a:t>The two questions identified as problematic during the cognitive interviews due to comprehension problems were subsequently modified and no further problems were encountered during the other phases of the interviews. For the translation of "health concern", the one with examples in parentheses was found to be the best.</a:t>
            </a:r>
            <a:endParaRPr lang="en-US" sz="4800" dirty="0">
              <a:latin typeface="Arial Narrow" panose="020B0606020202030204" pitchFamily="34" charset="0"/>
              <a:ea typeface="Open Sans" panose="020B0606030504020204" pitchFamily="34" charset="0"/>
              <a:cs typeface="Open Sans" panose="020B0606030504020204" pitchFamily="34" charset="0"/>
            </a:endParaRPr>
          </a:p>
        </p:txBody>
      </p:sp>
      <p:sp>
        <p:nvSpPr>
          <p:cNvPr id="28" name="TextBox 19">
            <a:extLst>
              <a:ext uri="{FF2B5EF4-FFF2-40B4-BE49-F238E27FC236}">
                <a16:creationId xmlns:a16="http://schemas.microsoft.com/office/drawing/2014/main" id="{760AD0DD-879B-4A1D-ADBC-A4CE7D10F05F}"/>
              </a:ext>
            </a:extLst>
          </p:cNvPr>
          <p:cNvSpPr txBox="1">
            <a:spLocks noChangeArrowheads="1"/>
          </p:cNvSpPr>
          <p:nvPr/>
        </p:nvSpPr>
        <p:spPr bwMode="auto">
          <a:xfrm>
            <a:off x="1016907" y="7415267"/>
            <a:ext cx="11201400" cy="897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654" tIns="53327" rIns="106654" bIns="53327">
            <a:spAutoFit/>
          </a:bodyPr>
          <a:lstStyle>
            <a:defPPr>
              <a:defRPr kern="1200"/>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algn="just"/>
            <a:r>
              <a:rPr lang="en-US" sz="4800" dirty="0">
                <a:latin typeface="Arial Narrow" panose="020B0606020202030204" pitchFamily="34" charset="0"/>
              </a:rPr>
              <a:t>The Action Network on Measuring Population and Organizational Health Literacy (M-POHL) of the World Health Organization (WHO) Regional Office for Europe was established – among others – to support internationally comparable data collection on health literacy. It’s first project was the Health Literacy Population Survey Project 2019–2021 (HLS</a:t>
            </a:r>
            <a:r>
              <a:rPr lang="en-US" sz="4800" baseline="-25000" dirty="0">
                <a:latin typeface="Arial Narrow" panose="020B0606020202030204" pitchFamily="34" charset="0"/>
              </a:rPr>
              <a:t>19</a:t>
            </a:r>
            <a:r>
              <a:rPr lang="en-US" sz="4800" dirty="0">
                <a:latin typeface="Arial Narrow" panose="020B0606020202030204" pitchFamily="34" charset="0"/>
              </a:rPr>
              <a:t>). The used communicative health literacy questionnaire needed to be improved based on the experience of HLS</a:t>
            </a:r>
            <a:r>
              <a:rPr lang="en-US" sz="4800" baseline="-25000" dirty="0">
                <a:latin typeface="Arial Narrow" panose="020B0606020202030204" pitchFamily="34" charset="0"/>
              </a:rPr>
              <a:t>19</a:t>
            </a:r>
            <a:r>
              <a:rPr lang="en-US" sz="4800" dirty="0">
                <a:latin typeface="Arial Narrow" panose="020B0606020202030204" pitchFamily="34" charset="0"/>
              </a:rPr>
              <a:t>, so we worked on its revised version as part of the international working group.</a:t>
            </a:r>
            <a:endParaRPr lang="hu-HU" sz="4800" dirty="0">
              <a:latin typeface="Arial Narrow" panose="020B0606020202030204" pitchFamily="34" charset="0"/>
            </a:endParaRPr>
          </a:p>
        </p:txBody>
      </p:sp>
      <p:sp>
        <p:nvSpPr>
          <p:cNvPr id="30" name="TextBox 19">
            <a:extLst>
              <a:ext uri="{FF2B5EF4-FFF2-40B4-BE49-F238E27FC236}">
                <a16:creationId xmlns:a16="http://schemas.microsoft.com/office/drawing/2014/main" id="{DF897FBC-C1EA-4CD0-ACDA-F85507AD4936}"/>
              </a:ext>
            </a:extLst>
          </p:cNvPr>
          <p:cNvSpPr txBox="1">
            <a:spLocks noChangeArrowheads="1"/>
          </p:cNvSpPr>
          <p:nvPr/>
        </p:nvSpPr>
        <p:spPr bwMode="auto">
          <a:xfrm>
            <a:off x="38718909" y="23343862"/>
            <a:ext cx="11702171" cy="510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654" tIns="53327" rIns="106654" bIns="53327">
            <a:spAutoFit/>
          </a:bodyPr>
          <a:lstStyle>
            <a:defPPr>
              <a:defRPr kern="1200"/>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algn="just">
              <a:lnSpc>
                <a:spcPct val="110000"/>
              </a:lnSpc>
            </a:pPr>
            <a:r>
              <a:rPr lang="en-US" sz="4800" dirty="0">
                <a:latin typeface="Arial Narrow" panose="020B0606020202030204" pitchFamily="34" charset="0"/>
              </a:rPr>
              <a:t>The revised version of the questionnaire seems to be understandable based on the experience of the cognitive interviews. The psychometric properties of the scale were also tested on a sample of 300 Hungarian adults, and the scale appears to be a promising instrument.</a:t>
            </a:r>
            <a:endParaRPr lang="en-US" sz="4800" dirty="0">
              <a:latin typeface="Arial Narrow" panose="020B0606020202030204" pitchFamily="34" charset="0"/>
              <a:ea typeface="Open Sans" panose="020B0606030504020204" pitchFamily="34" charset="0"/>
              <a:cs typeface="Open Sans" panose="020B0606030504020204" pitchFamily="34" charset="0"/>
            </a:endParaRPr>
          </a:p>
        </p:txBody>
      </p:sp>
      <p:sp>
        <p:nvSpPr>
          <p:cNvPr id="32" name="Rectangle 6">
            <a:extLst>
              <a:ext uri="{FF2B5EF4-FFF2-40B4-BE49-F238E27FC236}">
                <a16:creationId xmlns:a16="http://schemas.microsoft.com/office/drawing/2014/main" id="{72A12B13-CB91-4177-B985-2E38309645AD}"/>
              </a:ext>
            </a:extLst>
          </p:cNvPr>
          <p:cNvSpPr>
            <a:spLocks noChangeArrowheads="1"/>
          </p:cNvSpPr>
          <p:nvPr/>
        </p:nvSpPr>
        <p:spPr bwMode="auto">
          <a:xfrm>
            <a:off x="372404" y="28135098"/>
            <a:ext cx="27127200" cy="660432"/>
          </a:xfrm>
          <a:prstGeom prst="rect">
            <a:avLst/>
          </a:prstGeom>
          <a:solidFill>
            <a:schemeClr val="bg1">
              <a:lumMod val="75000"/>
            </a:schemeClr>
          </a:solidFill>
          <a:ln w="38100">
            <a:noFill/>
            <a:miter lim="800000"/>
          </a:ln>
        </p:spPr>
        <p:txBody>
          <a:bodyPr lIns="160020" tIns="80011" rIns="160020" bIns="80011" anchor="ctr"/>
          <a:lstStyle>
            <a:defPPr>
              <a:defRPr kern="1200"/>
            </a:defPPr>
          </a:lstStyle>
          <a:p>
            <a:pPr defTabSz="5487850"/>
            <a:r>
              <a:rPr lang="en-US" i="1" dirty="0"/>
              <a:t>This poster was supported by the </a:t>
            </a:r>
            <a:r>
              <a:rPr lang="en-US" i="1" dirty="0" err="1"/>
              <a:t>János</a:t>
            </a:r>
            <a:r>
              <a:rPr lang="en-US" i="1" dirty="0"/>
              <a:t> </a:t>
            </a:r>
            <a:r>
              <a:rPr lang="en-US" i="1" dirty="0" err="1"/>
              <a:t>Bolyai</a:t>
            </a:r>
            <a:r>
              <a:rPr lang="en-US" i="1" dirty="0"/>
              <a:t> Research Scholarship of the Hungarian Academy of Sciences.</a:t>
            </a:r>
            <a:endParaRPr lang="en-US" b="1" dirty="0">
              <a:solidFill>
                <a:schemeClr val="tx2"/>
              </a:solidFill>
              <a:latin typeface="Gill Sans" pitchFamily="34" charset="0"/>
            </a:endParaRPr>
          </a:p>
        </p:txBody>
      </p:sp>
      <p:sp>
        <p:nvSpPr>
          <p:cNvPr id="2" name="TextBox 1">
            <a:extLst>
              <a:ext uri="{FF2B5EF4-FFF2-40B4-BE49-F238E27FC236}">
                <a16:creationId xmlns:a16="http://schemas.microsoft.com/office/drawing/2014/main" id="{BEF75E56-6D9B-44B9-909D-DE81651577F2}"/>
              </a:ext>
            </a:extLst>
          </p:cNvPr>
          <p:cNvSpPr txBox="1"/>
          <p:nvPr/>
        </p:nvSpPr>
        <p:spPr>
          <a:xfrm>
            <a:off x="1884985" y="6175608"/>
            <a:ext cx="4092787" cy="1015663"/>
          </a:xfrm>
          <a:prstGeom prst="rect">
            <a:avLst/>
          </a:prstGeom>
          <a:ln>
            <a:noFill/>
          </a:ln>
          <a:effectLst>
            <a:outerShdw dist="444500" dir="10800000" algn="tl" rotWithShape="0">
              <a:srgbClr val="B41E1E"/>
            </a:outerShdw>
          </a:effectLst>
        </p:spPr>
        <p:style>
          <a:lnRef idx="2">
            <a:schemeClr val="dk1"/>
          </a:lnRef>
          <a:fillRef idx="1">
            <a:schemeClr val="lt1"/>
          </a:fillRef>
          <a:effectRef idx="0">
            <a:schemeClr val="dk1"/>
          </a:effectRef>
          <a:fontRef idx="minor">
            <a:schemeClr val="dk1"/>
          </a:fontRef>
        </p:style>
        <p:txBody>
          <a:bodyPr wrap="none" lIns="320040" rtlCol="0">
            <a:spAutoFit/>
          </a:bodyPr>
          <a:lstStyle/>
          <a:p>
            <a:pPr defTabSz="5486479">
              <a:defRPr/>
            </a:pPr>
            <a:r>
              <a:rPr lang="en-GB" sz="6000" b="1" dirty="0">
                <a:solidFill>
                  <a:srgbClr val="C00000"/>
                </a:solidFill>
                <a:latin typeface="Arial Narrow" panose="020B0606020202030204" pitchFamily="34" charset="0"/>
              </a:rPr>
              <a:t>Background</a:t>
            </a:r>
          </a:p>
        </p:txBody>
      </p:sp>
      <p:sp>
        <p:nvSpPr>
          <p:cNvPr id="41" name="TextBox 40">
            <a:extLst>
              <a:ext uri="{FF2B5EF4-FFF2-40B4-BE49-F238E27FC236}">
                <a16:creationId xmlns:a16="http://schemas.microsoft.com/office/drawing/2014/main" id="{0AF5ADB6-F153-486E-992C-4F9B3036D232}"/>
              </a:ext>
            </a:extLst>
          </p:cNvPr>
          <p:cNvSpPr txBox="1"/>
          <p:nvPr/>
        </p:nvSpPr>
        <p:spPr>
          <a:xfrm>
            <a:off x="14592482" y="6175607"/>
            <a:ext cx="4336444" cy="1015663"/>
          </a:xfrm>
          <a:prstGeom prst="rect">
            <a:avLst/>
          </a:prstGeom>
          <a:ln>
            <a:noFill/>
          </a:ln>
          <a:effectLst>
            <a:outerShdw dist="444500" dir="10800000" algn="tl" rotWithShape="0">
              <a:srgbClr val="B41E1E"/>
            </a:outerShdw>
          </a:effectLst>
        </p:spPr>
        <p:style>
          <a:lnRef idx="2">
            <a:schemeClr val="dk1"/>
          </a:lnRef>
          <a:fillRef idx="1">
            <a:schemeClr val="lt1"/>
          </a:fillRef>
          <a:effectRef idx="0">
            <a:schemeClr val="dk1"/>
          </a:effectRef>
          <a:fontRef idx="minor">
            <a:schemeClr val="dk1"/>
          </a:fontRef>
        </p:style>
        <p:txBody>
          <a:bodyPr wrap="none" lIns="320040" rtlCol="0">
            <a:spAutoFit/>
          </a:bodyPr>
          <a:lstStyle/>
          <a:p>
            <a:pPr defTabSz="5486479">
              <a:defRPr/>
            </a:pPr>
            <a:r>
              <a:rPr lang="en-US" sz="6000" b="1" dirty="0">
                <a:solidFill>
                  <a:srgbClr val="C00000"/>
                </a:solidFill>
                <a:latin typeface="Arial Narrow" panose="020B0606020202030204" pitchFamily="34" charset="0"/>
              </a:rPr>
              <a:t>Methodology</a:t>
            </a:r>
          </a:p>
        </p:txBody>
      </p:sp>
      <p:sp>
        <p:nvSpPr>
          <p:cNvPr id="42" name="TextBox 41">
            <a:extLst>
              <a:ext uri="{FF2B5EF4-FFF2-40B4-BE49-F238E27FC236}">
                <a16:creationId xmlns:a16="http://schemas.microsoft.com/office/drawing/2014/main" id="{3631CCAA-9075-4147-B68D-E6A806B7CC1A}"/>
              </a:ext>
            </a:extLst>
          </p:cNvPr>
          <p:cNvSpPr txBox="1"/>
          <p:nvPr/>
        </p:nvSpPr>
        <p:spPr>
          <a:xfrm>
            <a:off x="26974800" y="12957012"/>
            <a:ext cx="2693366" cy="1015663"/>
          </a:xfrm>
          <a:prstGeom prst="rect">
            <a:avLst/>
          </a:prstGeom>
          <a:solidFill>
            <a:srgbClr val="F8F8F8"/>
          </a:solidFill>
          <a:ln>
            <a:noFill/>
          </a:ln>
          <a:effectLst>
            <a:outerShdw dist="444500" dir="10800000" algn="tl" rotWithShape="0">
              <a:srgbClr val="B41E1E"/>
            </a:outerShdw>
          </a:effectLst>
        </p:spPr>
        <p:style>
          <a:lnRef idx="2">
            <a:schemeClr val="dk1"/>
          </a:lnRef>
          <a:fillRef idx="1">
            <a:schemeClr val="lt1"/>
          </a:fillRef>
          <a:effectRef idx="0">
            <a:schemeClr val="dk1"/>
          </a:effectRef>
          <a:fontRef idx="minor">
            <a:schemeClr val="dk1"/>
          </a:fontRef>
        </p:style>
        <p:txBody>
          <a:bodyPr wrap="none" lIns="320040" rtlCol="0">
            <a:spAutoFit/>
          </a:bodyPr>
          <a:lstStyle/>
          <a:p>
            <a:pPr defTabSz="5486479">
              <a:defRPr/>
            </a:pPr>
            <a:r>
              <a:rPr lang="en-US" sz="6000" b="1" dirty="0">
                <a:solidFill>
                  <a:srgbClr val="C00000"/>
                </a:solidFill>
                <a:latin typeface="Arial Narrow" panose="020B0606020202030204" pitchFamily="34" charset="0"/>
              </a:rPr>
              <a:t>Results</a:t>
            </a:r>
          </a:p>
        </p:txBody>
      </p:sp>
      <p:sp>
        <p:nvSpPr>
          <p:cNvPr id="43" name="TextBox 42">
            <a:extLst>
              <a:ext uri="{FF2B5EF4-FFF2-40B4-BE49-F238E27FC236}">
                <a16:creationId xmlns:a16="http://schemas.microsoft.com/office/drawing/2014/main" id="{615ECB2F-EF20-4B8B-A2FC-E77AB64D4176}"/>
              </a:ext>
            </a:extLst>
          </p:cNvPr>
          <p:cNvSpPr txBox="1"/>
          <p:nvPr/>
        </p:nvSpPr>
        <p:spPr>
          <a:xfrm>
            <a:off x="40055650" y="15160771"/>
            <a:ext cx="3845925" cy="1015663"/>
          </a:xfrm>
          <a:prstGeom prst="rect">
            <a:avLst/>
          </a:prstGeom>
          <a:solidFill>
            <a:schemeClr val="bg1">
              <a:lumMod val="95000"/>
            </a:schemeClr>
          </a:solidFill>
          <a:ln>
            <a:noFill/>
          </a:ln>
          <a:effectLst>
            <a:outerShdw dist="444500" dir="10800000" algn="tl" rotWithShape="0">
              <a:srgbClr val="B41E1E"/>
            </a:outerShdw>
          </a:effectLst>
        </p:spPr>
        <p:style>
          <a:lnRef idx="2">
            <a:schemeClr val="dk1"/>
          </a:lnRef>
          <a:fillRef idx="1">
            <a:schemeClr val="lt1"/>
          </a:fillRef>
          <a:effectRef idx="0">
            <a:schemeClr val="dk1"/>
          </a:effectRef>
          <a:fontRef idx="minor">
            <a:schemeClr val="dk1"/>
          </a:fontRef>
        </p:style>
        <p:txBody>
          <a:bodyPr wrap="none" lIns="320040" rtlCol="0">
            <a:spAutoFit/>
          </a:bodyPr>
          <a:lstStyle/>
          <a:p>
            <a:pPr defTabSz="5486479">
              <a:defRPr/>
            </a:pPr>
            <a:r>
              <a:rPr lang="en-US" sz="6000" b="1" dirty="0">
                <a:solidFill>
                  <a:srgbClr val="C00000"/>
                </a:solidFill>
                <a:latin typeface="Arial Narrow" panose="020B0606020202030204" pitchFamily="34" charset="0"/>
              </a:rPr>
              <a:t>Conclusion</a:t>
            </a:r>
          </a:p>
        </p:txBody>
      </p:sp>
      <p:sp>
        <p:nvSpPr>
          <p:cNvPr id="44" name="TextBox 43">
            <a:extLst>
              <a:ext uri="{FF2B5EF4-FFF2-40B4-BE49-F238E27FC236}">
                <a16:creationId xmlns:a16="http://schemas.microsoft.com/office/drawing/2014/main" id="{60851042-BFEF-43EF-B727-0115C9F72DC2}"/>
              </a:ext>
            </a:extLst>
          </p:cNvPr>
          <p:cNvSpPr txBox="1"/>
          <p:nvPr/>
        </p:nvSpPr>
        <p:spPr>
          <a:xfrm>
            <a:off x="40055650" y="22214472"/>
            <a:ext cx="4092787" cy="1015663"/>
          </a:xfrm>
          <a:prstGeom prst="rect">
            <a:avLst/>
          </a:prstGeom>
          <a:solidFill>
            <a:schemeClr val="bg1">
              <a:lumMod val="85000"/>
            </a:schemeClr>
          </a:solidFill>
          <a:ln>
            <a:noFill/>
          </a:ln>
          <a:effectLst>
            <a:outerShdw dist="444500" dir="10800000" algn="tl" rotWithShape="0">
              <a:srgbClr val="B41E1E"/>
            </a:outerShdw>
          </a:effectLst>
        </p:spPr>
        <p:style>
          <a:lnRef idx="2">
            <a:schemeClr val="dk1"/>
          </a:lnRef>
          <a:fillRef idx="1">
            <a:schemeClr val="lt1"/>
          </a:fillRef>
          <a:effectRef idx="0">
            <a:schemeClr val="dk1"/>
          </a:effectRef>
          <a:fontRef idx="minor">
            <a:schemeClr val="dk1"/>
          </a:fontRef>
        </p:style>
        <p:txBody>
          <a:bodyPr wrap="none" lIns="320040" rtlCol="0">
            <a:spAutoFit/>
          </a:bodyPr>
          <a:lstStyle/>
          <a:p>
            <a:pPr defTabSz="5486479">
              <a:defRPr/>
            </a:pPr>
            <a:r>
              <a:rPr lang="en-US" sz="6000" b="1" dirty="0">
                <a:solidFill>
                  <a:srgbClr val="C00000"/>
                </a:solidFill>
                <a:latin typeface="Arial Narrow" panose="020B0606020202030204" pitchFamily="34" charset="0"/>
              </a:rPr>
              <a:t>Implications</a:t>
            </a:r>
          </a:p>
        </p:txBody>
      </p:sp>
      <p:sp>
        <p:nvSpPr>
          <p:cNvPr id="3" name="Téglalap 2"/>
          <p:cNvSpPr/>
          <p:nvPr/>
        </p:nvSpPr>
        <p:spPr>
          <a:xfrm>
            <a:off x="945848" y="25671974"/>
            <a:ext cx="11229848" cy="1783822"/>
          </a:xfrm>
          <a:prstGeom prst="rect">
            <a:avLst/>
          </a:prstGeom>
        </p:spPr>
        <p:txBody>
          <a:bodyPr wrap="square">
            <a:spAutoFit/>
          </a:bodyPr>
          <a:lstStyle/>
          <a:p>
            <a:pPr algn="just">
              <a:lnSpc>
                <a:spcPct val="115000"/>
              </a:lnSpc>
              <a:spcAft>
                <a:spcPts val="933"/>
              </a:spcAft>
            </a:pPr>
            <a:r>
              <a:rPr lang="en-GB" sz="4800" dirty="0">
                <a:latin typeface="Arial Narrow" panose="020B0606020202030204" pitchFamily="34" charset="0"/>
              </a:rPr>
              <a:t>Our aim was to test the comprehensibility of the Hungarian version of the revised questionnaire.</a:t>
            </a:r>
            <a:endParaRPr lang="en-GB" sz="4800" kern="100" dirty="0">
              <a:latin typeface="Arial Narrow" panose="020B0606020202030204" pitchFamily="34" charset="0"/>
              <a:ea typeface="Aptos"/>
              <a:cs typeface="Times New Roman" panose="02020603050405020304" pitchFamily="18" charset="0"/>
            </a:endParaRPr>
          </a:p>
        </p:txBody>
      </p:sp>
      <p:sp>
        <p:nvSpPr>
          <p:cNvPr id="19" name="TextBox 1">
            <a:extLst>
              <a:ext uri="{FF2B5EF4-FFF2-40B4-BE49-F238E27FC236}">
                <a16:creationId xmlns:a16="http://schemas.microsoft.com/office/drawing/2014/main" id="{BEF75E56-6D9B-44B9-909D-DE81651577F2}"/>
              </a:ext>
            </a:extLst>
          </p:cNvPr>
          <p:cNvSpPr txBox="1"/>
          <p:nvPr/>
        </p:nvSpPr>
        <p:spPr>
          <a:xfrm>
            <a:off x="1884985" y="24484840"/>
            <a:ext cx="4598888" cy="1015663"/>
          </a:xfrm>
          <a:prstGeom prst="rect">
            <a:avLst/>
          </a:prstGeom>
          <a:solidFill>
            <a:schemeClr val="bg1">
              <a:lumMod val="75000"/>
            </a:schemeClr>
          </a:solidFill>
          <a:ln>
            <a:noFill/>
          </a:ln>
          <a:effectLst>
            <a:outerShdw dist="444500" dir="10800000" algn="tl" rotWithShape="0">
              <a:srgbClr val="B41E1E"/>
            </a:outerShdw>
          </a:effectLst>
        </p:spPr>
        <p:style>
          <a:lnRef idx="2">
            <a:schemeClr val="dk1"/>
          </a:lnRef>
          <a:fillRef idx="1">
            <a:schemeClr val="lt1"/>
          </a:fillRef>
          <a:effectRef idx="0">
            <a:schemeClr val="dk1"/>
          </a:effectRef>
          <a:fontRef idx="minor">
            <a:schemeClr val="dk1"/>
          </a:fontRef>
        </p:style>
        <p:txBody>
          <a:bodyPr wrap="none" lIns="320040" rtlCol="0">
            <a:spAutoFit/>
          </a:bodyPr>
          <a:lstStyle/>
          <a:p>
            <a:pPr defTabSz="5486479">
              <a:defRPr/>
            </a:pPr>
            <a:r>
              <a:rPr lang="en-US" sz="6000" b="1" dirty="0">
                <a:solidFill>
                  <a:schemeClr val="accent6">
                    <a:lumMod val="75000"/>
                  </a:schemeClr>
                </a:solidFill>
                <a:latin typeface="Arial Narrow" panose="020B0606020202030204" pitchFamily="34" charset="0"/>
              </a:rPr>
              <a:t>Research </a:t>
            </a:r>
            <a:r>
              <a:rPr lang="en-GB" sz="6000" b="1" dirty="0">
                <a:solidFill>
                  <a:schemeClr val="accent6">
                    <a:lumMod val="75000"/>
                  </a:schemeClr>
                </a:solidFill>
                <a:latin typeface="Arial Narrow" panose="020B0606020202030204" pitchFamily="34" charset="0"/>
              </a:rPr>
              <a:t>Aim</a:t>
            </a:r>
          </a:p>
        </p:txBody>
      </p:sp>
      <p:pic>
        <p:nvPicPr>
          <p:cNvPr id="4" name="Kép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02044" y="461346"/>
            <a:ext cx="8128663" cy="2796260"/>
          </a:xfrm>
          <a:prstGeom prst="rect">
            <a:avLst/>
          </a:prstGeom>
        </p:spPr>
      </p:pic>
      <p:pic>
        <p:nvPicPr>
          <p:cNvPr id="6" name="Kép 5"/>
          <p:cNvPicPr>
            <a:picLocks noChangeAspect="1"/>
          </p:cNvPicPr>
          <p:nvPr/>
        </p:nvPicPr>
        <p:blipFill>
          <a:blip r:embed="rId4"/>
          <a:stretch>
            <a:fillRect/>
          </a:stretch>
        </p:blipFill>
        <p:spPr>
          <a:xfrm>
            <a:off x="1347259" y="16778408"/>
            <a:ext cx="10540696" cy="7027130"/>
          </a:xfrm>
          <a:prstGeom prst="rect">
            <a:avLst/>
          </a:prstGeom>
        </p:spPr>
      </p:pic>
      <p:graphicFrame>
        <p:nvGraphicFramePr>
          <p:cNvPr id="11" name="Objektum 10"/>
          <p:cNvGraphicFramePr>
            <a:graphicFrameLocks noChangeAspect="1"/>
          </p:cNvGraphicFramePr>
          <p:nvPr>
            <p:extLst>
              <p:ext uri="{D42A27DB-BD31-4B8C-83A1-F6EECF244321}">
                <p14:modId xmlns:p14="http://schemas.microsoft.com/office/powerpoint/2010/main" val="2213656117"/>
              </p:ext>
            </p:extLst>
          </p:nvPr>
        </p:nvGraphicFramePr>
        <p:xfrm>
          <a:off x="19793741" y="13245346"/>
          <a:ext cx="13829131" cy="5635360"/>
        </p:xfrm>
        <a:graphic>
          <a:graphicData uri="http://schemas.openxmlformats.org/presentationml/2006/ole">
            <mc:AlternateContent xmlns:mc="http://schemas.openxmlformats.org/markup-compatibility/2006">
              <mc:Choice xmlns:v="urn:schemas-microsoft-com:vml" Requires="v">
                <p:oleObj spid="_x0000_s1094" name="Dokumentum" r:id="rId5" imgW="5757666" imgH="2346924" progId="Word.Document.12">
                  <p:embed/>
                </p:oleObj>
              </mc:Choice>
              <mc:Fallback>
                <p:oleObj name="Dokumentum" r:id="rId5" imgW="5757666" imgH="2346924" progId="Word.Document.12">
                  <p:embed/>
                  <p:pic>
                    <p:nvPicPr>
                      <p:cNvPr id="0" name=""/>
                      <p:cNvPicPr/>
                      <p:nvPr/>
                    </p:nvPicPr>
                    <p:blipFill>
                      <a:blip r:embed="rId6"/>
                      <a:stretch>
                        <a:fillRect/>
                      </a:stretch>
                    </p:blipFill>
                    <p:spPr>
                      <a:xfrm>
                        <a:off x="19793741" y="13245346"/>
                        <a:ext cx="13829131" cy="5635360"/>
                      </a:xfrm>
                      <a:prstGeom prst="rect">
                        <a:avLst/>
                      </a:prstGeom>
                    </p:spPr>
                  </p:pic>
                </p:oleObj>
              </mc:Fallback>
            </mc:AlternateContent>
          </a:graphicData>
        </a:graphic>
      </p:graphicFrame>
      <p:pic>
        <p:nvPicPr>
          <p:cNvPr id="13" name="Kép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2404" y="208868"/>
            <a:ext cx="11594281" cy="3408084"/>
          </a:xfrm>
          <a:prstGeom prst="rect">
            <a:avLst/>
          </a:prstGeom>
        </p:spPr>
      </p:pic>
      <p:pic>
        <p:nvPicPr>
          <p:cNvPr id="5" name="Kép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992261" y="6267976"/>
            <a:ext cx="11373003" cy="6143766"/>
          </a:xfrm>
          <a:prstGeom prst="rect">
            <a:avLst/>
          </a:prstGeom>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2.04.14"/>
  <p:tag name="AS_TITLE" val="Aspose.Slides for .NET 4.0 Client Profile"/>
  <p:tag name="AS_VERSION" val="22.4"/>
  <p:tag name="POSTERNERDTEMPLATE" val="pragmaticgraphite|08-2022"/>
</p:tagLst>
</file>

<file path=ppt/theme/theme1.xml><?xml version="1.0" encoding="utf-8"?>
<a:theme xmlns:a="http://schemas.openxmlformats.org/drawingml/2006/main" name="Default Design">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Default Design">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35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35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634</TotalTime>
  <Words>477</Words>
  <Application>Microsoft Office PowerPoint</Application>
  <PresentationFormat>Egyéni</PresentationFormat>
  <Paragraphs>33</Paragraphs>
  <Slides>1</Slides>
  <Notes>0</Notes>
  <HiddenSlides>0</HiddenSlides>
  <MMClips>0</MMClips>
  <ScaleCrop>false</ScaleCrop>
  <HeadingPairs>
    <vt:vector size="8" baseType="variant">
      <vt:variant>
        <vt:lpstr>Használt betűtípusok</vt:lpstr>
      </vt:variant>
      <vt:variant>
        <vt:i4>7</vt:i4>
      </vt:variant>
      <vt:variant>
        <vt:lpstr>Téma</vt:lpstr>
      </vt:variant>
      <vt:variant>
        <vt:i4>1</vt:i4>
      </vt:variant>
      <vt:variant>
        <vt:lpstr>Beágyazott OLE kiszolgálók</vt:lpstr>
      </vt:variant>
      <vt:variant>
        <vt:i4>1</vt:i4>
      </vt:variant>
      <vt:variant>
        <vt:lpstr>Diacímek</vt:lpstr>
      </vt:variant>
      <vt:variant>
        <vt:i4>1</vt:i4>
      </vt:variant>
    </vt:vector>
  </HeadingPairs>
  <TitlesOfParts>
    <vt:vector size="10" baseType="lpstr">
      <vt:lpstr>Arial Narrow</vt:lpstr>
      <vt:lpstr>Arial</vt:lpstr>
      <vt:lpstr>Times New Roman</vt:lpstr>
      <vt:lpstr>Open Sans</vt:lpstr>
      <vt:lpstr>Gill Sans</vt:lpstr>
      <vt:lpstr>ＭＳ Ｐゴシック</vt:lpstr>
      <vt:lpstr>Aptos</vt:lpstr>
      <vt:lpstr>Default Design</vt:lpstr>
      <vt:lpstr>Dokumentum</vt:lpstr>
      <vt:lpstr>PowerPoint-bemutató</vt:lpstr>
    </vt:vector>
  </TitlesOfParts>
  <Company>Graphicsland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 for a scientific poster</dc:title>
  <dc:subject>Template For Scientific Poster Presentation</dc:subject>
  <dc:creator>Graphicsland/MakeSigns.com</dc:creator>
  <cp:keywords>scientific, research, template, custom, poster, presentation, symposium, printing, PowerPoint, create, design, example, sample, download</cp:keywords>
  <dc:description>This is a free template from MakeSigns.com to help you create the perfect scientific poster.</dc:description>
  <cp:lastModifiedBy>Szilágyi-Hornyák Erika</cp:lastModifiedBy>
  <cp:revision>96</cp:revision>
  <dcterms:modified xsi:type="dcterms:W3CDTF">2024-10-01T18:27:04Z</dcterms:modified>
  <cp:category>scientific poster template</cp:category>
</cp:coreProperties>
</file>